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c45c6a4ad7942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6464f78018e4e84"/>
  </p:sldMasterIdLst>
  <p:sldIdLst>
    <p:sldId xmlns:r="http://schemas.openxmlformats.org/officeDocument/2006/relationships" id="256" r:id="R92e2a71d8acc449e"/>
    <p:sldId xmlns:r="http://schemas.openxmlformats.org/officeDocument/2006/relationships" id="257" r:id="R1b389ea02849448c"/>
    <p:sldId xmlns:r="http://schemas.openxmlformats.org/officeDocument/2006/relationships" id="258" r:id="R84d5e3962dfd44b0"/>
    <p:sldId xmlns:r="http://schemas.openxmlformats.org/officeDocument/2006/relationships" id="259" r:id="R9ee44cb054574cb3"/>
    <p:sldId xmlns:r="http://schemas.openxmlformats.org/officeDocument/2006/relationships" id="260" r:id="R79caa63304b74ffd"/>
    <p:sldId xmlns:r="http://schemas.openxmlformats.org/officeDocument/2006/relationships" id="261" r:id="R3c4138b94a3a4bc9"/>
    <p:sldId xmlns:r="http://schemas.openxmlformats.org/officeDocument/2006/relationships" id="262" r:id="R77e3ff5d743b46b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464f78018e4e84" /><Relationship Type="http://schemas.openxmlformats.org/officeDocument/2006/relationships/slide" Target="/ppt/slides/slide1.xml" Id="R92e2a71d8acc449e" /><Relationship Type="http://schemas.openxmlformats.org/officeDocument/2006/relationships/slide" Target="/ppt/slides/slide2.xml" Id="R1b389ea02849448c" /><Relationship Type="http://schemas.openxmlformats.org/officeDocument/2006/relationships/slide" Target="/ppt/slides/slide3.xml" Id="R84d5e3962dfd44b0" /><Relationship Type="http://schemas.openxmlformats.org/officeDocument/2006/relationships/slide" Target="/ppt/slides/slide4.xml" Id="R9ee44cb054574cb3" /><Relationship Type="http://schemas.openxmlformats.org/officeDocument/2006/relationships/slide" Target="/ppt/slides/slide5.xml" Id="R79caa63304b74ffd" /><Relationship Type="http://schemas.openxmlformats.org/officeDocument/2006/relationships/slide" Target="/ppt/slides/slide6.xml" Id="R3c4138b94a3a4bc9" /><Relationship Type="http://schemas.openxmlformats.org/officeDocument/2006/relationships/slide" Target="/ppt/slides/slide7.xml" Id="R77e3ff5d743b46b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137c52bda9443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1c352567b443bd" /><Relationship Type="http://schemas.openxmlformats.org/officeDocument/2006/relationships/theme" Target="/ppt/slideMasters/theme/theme1.xml" Id="R10d2a53b77e340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51c352567b443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a9c9a707114e1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ad22efde40448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e7256b39d644e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03c65bb453427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0b6fcc430d4cc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e25218171141f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79f14a74b14c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BCG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BCG HOLDING AS ble etablert [år] og holder til i Buvika.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50 640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−180 942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1 580 865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2 021 930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3 294 830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BJERKAN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Hammerslia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7350 Buvika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998 474 221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BCG HOLDING AS</a:t>
            </a:r>
          </a:p>
        </p:txBody>
      </p:sp>
    </p:spTree>
  </p:cSld>
  <p:clrMapOvr>
    <a:masterClrMapping xmlns:a="http://schemas.openxmlformats.org/drawingml/2006/main"/>
  </p:clrMapOvr>
</p:sld>
</file>