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595da0e06f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d096d51fd04d51"/>
  </p:sldMasterIdLst>
  <p:sldIdLst>
    <p:sldId xmlns:r="http://schemas.openxmlformats.org/officeDocument/2006/relationships" id="256" r:id="R40669b97a7a84220"/>
    <p:sldId xmlns:r="http://schemas.openxmlformats.org/officeDocument/2006/relationships" id="257" r:id="R50da049cfa234de9"/>
    <p:sldId xmlns:r="http://schemas.openxmlformats.org/officeDocument/2006/relationships" id="258" r:id="Re9a0e7e2c5854a4c"/>
    <p:sldId xmlns:r="http://schemas.openxmlformats.org/officeDocument/2006/relationships" id="259" r:id="R8b3ee2faaf414f4a"/>
    <p:sldId xmlns:r="http://schemas.openxmlformats.org/officeDocument/2006/relationships" id="260" r:id="Ra461c40e6adf4537"/>
    <p:sldId xmlns:r="http://schemas.openxmlformats.org/officeDocument/2006/relationships" id="261" r:id="R1ba49a1fb4594a1b"/>
    <p:sldId xmlns:r="http://schemas.openxmlformats.org/officeDocument/2006/relationships" id="262" r:id="Rc13234ae0101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096d51fd04d51" /><Relationship Type="http://schemas.openxmlformats.org/officeDocument/2006/relationships/slide" Target="/ppt/slides/slide1.xml" Id="R40669b97a7a84220" /><Relationship Type="http://schemas.openxmlformats.org/officeDocument/2006/relationships/slide" Target="/ppt/slides/slide2.xml" Id="R50da049cfa234de9" /><Relationship Type="http://schemas.openxmlformats.org/officeDocument/2006/relationships/slide" Target="/ppt/slides/slide3.xml" Id="Re9a0e7e2c5854a4c" /><Relationship Type="http://schemas.openxmlformats.org/officeDocument/2006/relationships/slide" Target="/ppt/slides/slide4.xml" Id="R8b3ee2faaf414f4a" /><Relationship Type="http://schemas.openxmlformats.org/officeDocument/2006/relationships/slide" Target="/ppt/slides/slide5.xml" Id="Ra461c40e6adf4537" /><Relationship Type="http://schemas.openxmlformats.org/officeDocument/2006/relationships/slide" Target="/ppt/slides/slide6.xml" Id="R1ba49a1fb4594a1b" /><Relationship Type="http://schemas.openxmlformats.org/officeDocument/2006/relationships/slide" Target="/ppt/slides/slide7.xml" Id="Rc13234ae0101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914f4581b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bba66f6414360" /><Relationship Type="http://schemas.openxmlformats.org/officeDocument/2006/relationships/theme" Target="/ppt/slideMasters/theme/theme1.xml" Id="R4bd2824f193b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bba66f641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3c8221a2e48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4630f846b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f1c22497b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a51b3a438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e3f81f495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4cb45edd544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6da6588c2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41 232 051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