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8daf9d511547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f31f5070ad471d"/>
  </p:sldMasterIdLst>
  <p:sldIdLst>
    <p:sldId xmlns:r="http://schemas.openxmlformats.org/officeDocument/2006/relationships" id="256" r:id="Re9f6efd829cb4519"/>
    <p:sldId xmlns:r="http://schemas.openxmlformats.org/officeDocument/2006/relationships" id="257" r:id="R365258cb5cf6458b"/>
    <p:sldId xmlns:r="http://schemas.openxmlformats.org/officeDocument/2006/relationships" id="258" r:id="R9be69be390ac4061"/>
    <p:sldId xmlns:r="http://schemas.openxmlformats.org/officeDocument/2006/relationships" id="259" r:id="R5b882d37d2ec4de9"/>
    <p:sldId xmlns:r="http://schemas.openxmlformats.org/officeDocument/2006/relationships" id="260" r:id="R3575d4f603c74ded"/>
    <p:sldId xmlns:r="http://schemas.openxmlformats.org/officeDocument/2006/relationships" id="261" r:id="Rabfad03a11894c6f"/>
    <p:sldId xmlns:r="http://schemas.openxmlformats.org/officeDocument/2006/relationships" id="262" r:id="Rf979208d46f644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f31f5070ad471d" /><Relationship Type="http://schemas.openxmlformats.org/officeDocument/2006/relationships/slide" Target="/ppt/slides/slide1.xml" Id="Re9f6efd829cb4519" /><Relationship Type="http://schemas.openxmlformats.org/officeDocument/2006/relationships/slide" Target="/ppt/slides/slide2.xml" Id="R365258cb5cf6458b" /><Relationship Type="http://schemas.openxmlformats.org/officeDocument/2006/relationships/slide" Target="/ppt/slides/slide3.xml" Id="R9be69be390ac4061" /><Relationship Type="http://schemas.openxmlformats.org/officeDocument/2006/relationships/slide" Target="/ppt/slides/slide4.xml" Id="R5b882d37d2ec4de9" /><Relationship Type="http://schemas.openxmlformats.org/officeDocument/2006/relationships/slide" Target="/ppt/slides/slide5.xml" Id="R3575d4f603c74ded" /><Relationship Type="http://schemas.openxmlformats.org/officeDocument/2006/relationships/slide" Target="/ppt/slides/slide6.xml" Id="Rabfad03a11894c6f" /><Relationship Type="http://schemas.openxmlformats.org/officeDocument/2006/relationships/slide" Target="/ppt/slides/slide7.xml" Id="Rf979208d46f644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154aa0b51249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3fa19a00b4ba6" /><Relationship Type="http://schemas.openxmlformats.org/officeDocument/2006/relationships/theme" Target="/ppt/slideMasters/theme/theme1.xml" Id="R56003172c54a43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83fa19a00b4b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d2c4051d443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db0ff083c48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63d2b4b294d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5dae628a949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58c28f4a247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093b1d4cf41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b12ed64f647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BERRAY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BERRAY INVEST AS ble etablert [år] og holder til i Fetsund.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−105 389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174 423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40 981 379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41 784 827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BERNTSEN RAYMOND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Steingardsgrinda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1900 Fetsund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998 450 187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