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ed7d22efbf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6b11a66f940cd"/>
  </p:sldMasterIdLst>
  <p:sldIdLst>
    <p:sldId xmlns:r="http://schemas.openxmlformats.org/officeDocument/2006/relationships" id="256" r:id="Rfde098153e2c4781"/>
    <p:sldId xmlns:r="http://schemas.openxmlformats.org/officeDocument/2006/relationships" id="257" r:id="R9457181fc9f64841"/>
    <p:sldId xmlns:r="http://schemas.openxmlformats.org/officeDocument/2006/relationships" id="258" r:id="R561f7c4d17104685"/>
    <p:sldId xmlns:r="http://schemas.openxmlformats.org/officeDocument/2006/relationships" id="259" r:id="Ra14e6878bd3c4ba6"/>
    <p:sldId xmlns:r="http://schemas.openxmlformats.org/officeDocument/2006/relationships" id="260" r:id="Rc7cf3d681f3b4ee0"/>
    <p:sldId xmlns:r="http://schemas.openxmlformats.org/officeDocument/2006/relationships" id="261" r:id="R36e4c2660cf347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6b11a66f940cd" /><Relationship Type="http://schemas.openxmlformats.org/officeDocument/2006/relationships/slide" Target="/ppt/slides/slide1.xml" Id="Rfde098153e2c4781" /><Relationship Type="http://schemas.openxmlformats.org/officeDocument/2006/relationships/slide" Target="/ppt/slides/slide2.xml" Id="R9457181fc9f64841" /><Relationship Type="http://schemas.openxmlformats.org/officeDocument/2006/relationships/slide" Target="/ppt/slides/slide3.xml" Id="R561f7c4d17104685" /><Relationship Type="http://schemas.openxmlformats.org/officeDocument/2006/relationships/slide" Target="/ppt/slides/slide4.xml" Id="Ra14e6878bd3c4ba6" /><Relationship Type="http://schemas.openxmlformats.org/officeDocument/2006/relationships/slide" Target="/ppt/slides/slide5.xml" Id="Rc7cf3d681f3b4ee0" /><Relationship Type="http://schemas.openxmlformats.org/officeDocument/2006/relationships/slide" Target="/ppt/slides/slide6.xml" Id="R36e4c2660cf347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c83be32ca4b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17d38efe1455b" /><Relationship Type="http://schemas.openxmlformats.org/officeDocument/2006/relationships/theme" Target="/ppt/slideMasters/theme/theme1.xml" Id="Rb1079a6271634d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e17d38efe1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a29e90817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3bbdba817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f38c4c95c42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01ab4da3341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0a475b8204f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9f129a07b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Steingardsgrinda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