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eb4bf6f52342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17ace3c85240ba"/>
  </p:sldMasterIdLst>
  <p:sldIdLst>
    <p:sldId xmlns:r="http://schemas.openxmlformats.org/officeDocument/2006/relationships" id="256" r:id="R7bcba331b1aa4702"/>
    <p:sldId xmlns:r="http://schemas.openxmlformats.org/officeDocument/2006/relationships" id="257" r:id="Ref4af618d1eb408a"/>
    <p:sldId xmlns:r="http://schemas.openxmlformats.org/officeDocument/2006/relationships" id="258" r:id="Rb8e76d566d2242fd"/>
    <p:sldId xmlns:r="http://schemas.openxmlformats.org/officeDocument/2006/relationships" id="259" r:id="Rfd526b16a8aa4e7d"/>
    <p:sldId xmlns:r="http://schemas.openxmlformats.org/officeDocument/2006/relationships" id="260" r:id="R50bb0138dc6645a7"/>
    <p:sldId xmlns:r="http://schemas.openxmlformats.org/officeDocument/2006/relationships" id="261" r:id="Rf04ba84f6ea24705"/>
    <p:sldId xmlns:r="http://schemas.openxmlformats.org/officeDocument/2006/relationships" id="262" r:id="R06d3443c2cd546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17ace3c85240ba" /><Relationship Type="http://schemas.openxmlformats.org/officeDocument/2006/relationships/slide" Target="/ppt/slides/slide1.xml" Id="R7bcba331b1aa4702" /><Relationship Type="http://schemas.openxmlformats.org/officeDocument/2006/relationships/slide" Target="/ppt/slides/slide2.xml" Id="Ref4af618d1eb408a" /><Relationship Type="http://schemas.openxmlformats.org/officeDocument/2006/relationships/slide" Target="/ppt/slides/slide3.xml" Id="Rb8e76d566d2242fd" /><Relationship Type="http://schemas.openxmlformats.org/officeDocument/2006/relationships/slide" Target="/ppt/slides/slide4.xml" Id="Rfd526b16a8aa4e7d" /><Relationship Type="http://schemas.openxmlformats.org/officeDocument/2006/relationships/slide" Target="/ppt/slides/slide5.xml" Id="R50bb0138dc6645a7" /><Relationship Type="http://schemas.openxmlformats.org/officeDocument/2006/relationships/slide" Target="/ppt/slides/slide6.xml" Id="Rf04ba84f6ea24705" /><Relationship Type="http://schemas.openxmlformats.org/officeDocument/2006/relationships/slide" Target="/ppt/slides/slide7.xml" Id="R06d3443c2cd546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e45ad1385748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93980b81546e0" /><Relationship Type="http://schemas.openxmlformats.org/officeDocument/2006/relationships/theme" Target="/ppt/slideMasters/theme/theme1.xml" Id="R1b5e07accbb644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893980b81546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f316e926248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b6448cec34c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ce7cb50a147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197a4c6a040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e44b184724e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fc81ffdc840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a361f219547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FYRI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FYRI AS ble etablert [år] og holder til i Tverlandet.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539 781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251 466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342 786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INGEBRIGTSEN LISBET FYRI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Melkeveien 112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8050 Tverlandet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post@fyri.no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998 449 340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FYRI AS</a:t>
            </a:r>
          </a:p>
        </p:txBody>
      </p:sp>
    </p:spTree>
  </p:cSld>
  <p:clrMapOvr>
    <a:masterClrMapping xmlns:a="http://schemas.openxmlformats.org/drawingml/2006/main"/>
  </p:clrMapOvr>
</p:sld>
</file>