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e2a282a2064e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d4554a8f944aee"/>
  </p:sldMasterIdLst>
  <p:sldIdLst>
    <p:sldId xmlns:r="http://schemas.openxmlformats.org/officeDocument/2006/relationships" id="256" r:id="Re07b164a646e4227"/>
    <p:sldId xmlns:r="http://schemas.openxmlformats.org/officeDocument/2006/relationships" id="257" r:id="R40f773c5bcf245cf"/>
    <p:sldId xmlns:r="http://schemas.openxmlformats.org/officeDocument/2006/relationships" id="258" r:id="R64fa7b3c6c7d423c"/>
    <p:sldId xmlns:r="http://schemas.openxmlformats.org/officeDocument/2006/relationships" id="259" r:id="R59f87aef18b04b14"/>
    <p:sldId xmlns:r="http://schemas.openxmlformats.org/officeDocument/2006/relationships" id="260" r:id="R4c4aef7c8e794d8c"/>
    <p:sldId xmlns:r="http://schemas.openxmlformats.org/officeDocument/2006/relationships" id="261" r:id="Rf8cbf744a2cf4416"/>
    <p:sldId xmlns:r="http://schemas.openxmlformats.org/officeDocument/2006/relationships" id="262" r:id="Ra4226ebb5c5741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d4554a8f944aee" /><Relationship Type="http://schemas.openxmlformats.org/officeDocument/2006/relationships/slide" Target="/ppt/slides/slide1.xml" Id="Re07b164a646e4227" /><Relationship Type="http://schemas.openxmlformats.org/officeDocument/2006/relationships/slide" Target="/ppt/slides/slide2.xml" Id="R40f773c5bcf245cf" /><Relationship Type="http://schemas.openxmlformats.org/officeDocument/2006/relationships/slide" Target="/ppt/slides/slide3.xml" Id="R64fa7b3c6c7d423c" /><Relationship Type="http://schemas.openxmlformats.org/officeDocument/2006/relationships/slide" Target="/ppt/slides/slide4.xml" Id="R59f87aef18b04b14" /><Relationship Type="http://schemas.openxmlformats.org/officeDocument/2006/relationships/slide" Target="/ppt/slides/slide5.xml" Id="R4c4aef7c8e794d8c" /><Relationship Type="http://schemas.openxmlformats.org/officeDocument/2006/relationships/slide" Target="/ppt/slides/slide6.xml" Id="Rf8cbf744a2cf4416" /><Relationship Type="http://schemas.openxmlformats.org/officeDocument/2006/relationships/slide" Target="/ppt/slides/slide7.xml" Id="Ra4226ebb5c5741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d5be7e29404f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b5c8f78194e63" /><Relationship Type="http://schemas.openxmlformats.org/officeDocument/2006/relationships/theme" Target="/ppt/slideMasters/theme/theme1.xml" Id="R050b4923c59f4a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ab5c8f78194e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8fa8df28a4d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b0b70bd6a4b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bfadf309343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ca00949c948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84608f10a4b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605b3cdff4d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086ec470c43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BVH-KAPITAL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BVH-KAPITAL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1 942 213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3 114 358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4 581 263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HILDRE BJØRN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v/Bjørn Vidar Hildre, Rødstilkveien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4049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bjorn@khregn.no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998 419 115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