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1b2c7ba4b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a7dd4d62b4bee"/>
  </p:sldMasterIdLst>
  <p:sldIdLst>
    <p:sldId xmlns:r="http://schemas.openxmlformats.org/officeDocument/2006/relationships" id="256" r:id="Rcd2fe0ef440b4b13"/>
    <p:sldId xmlns:r="http://schemas.openxmlformats.org/officeDocument/2006/relationships" id="257" r:id="R60630b199f93406d"/>
    <p:sldId xmlns:r="http://schemas.openxmlformats.org/officeDocument/2006/relationships" id="258" r:id="R6463d53ea01045cb"/>
    <p:sldId xmlns:r="http://schemas.openxmlformats.org/officeDocument/2006/relationships" id="259" r:id="R5a7bb95a7d07481c"/>
    <p:sldId xmlns:r="http://schemas.openxmlformats.org/officeDocument/2006/relationships" id="260" r:id="R59d3326606024598"/>
    <p:sldId xmlns:r="http://schemas.openxmlformats.org/officeDocument/2006/relationships" id="261" r:id="R943db2d2f41442e9"/>
    <p:sldId xmlns:r="http://schemas.openxmlformats.org/officeDocument/2006/relationships" id="262" r:id="Rb4e53f8fb870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a7dd4d62b4bee" /><Relationship Type="http://schemas.openxmlformats.org/officeDocument/2006/relationships/slide" Target="/ppt/slides/slide1.xml" Id="Rcd2fe0ef440b4b13" /><Relationship Type="http://schemas.openxmlformats.org/officeDocument/2006/relationships/slide" Target="/ppt/slides/slide2.xml" Id="R60630b199f93406d" /><Relationship Type="http://schemas.openxmlformats.org/officeDocument/2006/relationships/slide" Target="/ppt/slides/slide3.xml" Id="R6463d53ea01045cb" /><Relationship Type="http://schemas.openxmlformats.org/officeDocument/2006/relationships/slide" Target="/ppt/slides/slide4.xml" Id="R5a7bb95a7d07481c" /><Relationship Type="http://schemas.openxmlformats.org/officeDocument/2006/relationships/slide" Target="/ppt/slides/slide5.xml" Id="R59d3326606024598" /><Relationship Type="http://schemas.openxmlformats.org/officeDocument/2006/relationships/slide" Target="/ppt/slides/slide6.xml" Id="R943db2d2f41442e9" /><Relationship Type="http://schemas.openxmlformats.org/officeDocument/2006/relationships/slide" Target="/ppt/slides/slide7.xml" Id="Rb4e53f8fb870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6874b1db8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85dc07dd644bb" /><Relationship Type="http://schemas.openxmlformats.org/officeDocument/2006/relationships/theme" Target="/ppt/slideMasters/theme/theme1.xml" Id="R6e69ae46c362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85dc07dd6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94dcbea3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9cccae7ea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20dbd47e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cdbe176e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8cdf8f60d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9ac76e07a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e91824ac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BALI HAI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5 609 654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keakse@online.no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