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f4cbdf52454e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dee189e230462c"/>
  </p:sldMasterIdLst>
  <p:sldIdLst>
    <p:sldId xmlns:r="http://schemas.openxmlformats.org/officeDocument/2006/relationships" id="256" r:id="R5f7c6477d0c74ff4"/>
    <p:sldId xmlns:r="http://schemas.openxmlformats.org/officeDocument/2006/relationships" id="257" r:id="Refde9ecf3b9f4ac2"/>
    <p:sldId xmlns:r="http://schemas.openxmlformats.org/officeDocument/2006/relationships" id="258" r:id="Re9025005ed124f54"/>
    <p:sldId xmlns:r="http://schemas.openxmlformats.org/officeDocument/2006/relationships" id="259" r:id="R2c2bc91075c447ae"/>
    <p:sldId xmlns:r="http://schemas.openxmlformats.org/officeDocument/2006/relationships" id="260" r:id="R86caac2fca844c50"/>
    <p:sldId xmlns:r="http://schemas.openxmlformats.org/officeDocument/2006/relationships" id="261" r:id="Rf24a1ff6054d45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ee189e230462c" /><Relationship Type="http://schemas.openxmlformats.org/officeDocument/2006/relationships/slide" Target="/ppt/slides/slide1.xml" Id="R5f7c6477d0c74ff4" /><Relationship Type="http://schemas.openxmlformats.org/officeDocument/2006/relationships/slide" Target="/ppt/slides/slide2.xml" Id="Refde9ecf3b9f4ac2" /><Relationship Type="http://schemas.openxmlformats.org/officeDocument/2006/relationships/slide" Target="/ppt/slides/slide3.xml" Id="Re9025005ed124f54" /><Relationship Type="http://schemas.openxmlformats.org/officeDocument/2006/relationships/slide" Target="/ppt/slides/slide4.xml" Id="R2c2bc91075c447ae" /><Relationship Type="http://schemas.openxmlformats.org/officeDocument/2006/relationships/slide" Target="/ppt/slides/slide5.xml" Id="R86caac2fca844c50" /><Relationship Type="http://schemas.openxmlformats.org/officeDocument/2006/relationships/slide" Target="/ppt/slides/slide6.xml" Id="Rf24a1ff6054d45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d73e65a6841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94cd2d71a4747" /><Relationship Type="http://schemas.openxmlformats.org/officeDocument/2006/relationships/theme" Target="/ppt/slideMasters/theme/theme1.xml" Id="R780b0b38153a44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794cd2d71a47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1caeae687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2f1c0083046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ee487719e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d09806b9346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04d18afd046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0d4ac49d14f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BALI HAI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Hynneveien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keakse@online.no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998 409 845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