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559327e2b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bc4d225804aa2"/>
  </p:sldMasterIdLst>
  <p:sldIdLst>
    <p:sldId xmlns:r="http://schemas.openxmlformats.org/officeDocument/2006/relationships" id="256" r:id="R43609dcc16494a04"/>
    <p:sldId xmlns:r="http://schemas.openxmlformats.org/officeDocument/2006/relationships" id="257" r:id="Rded4cf02e37e4a97"/>
    <p:sldId xmlns:r="http://schemas.openxmlformats.org/officeDocument/2006/relationships" id="258" r:id="R18b090c2e5534ae8"/>
    <p:sldId xmlns:r="http://schemas.openxmlformats.org/officeDocument/2006/relationships" id="259" r:id="R7ece94a51d8a4d27"/>
    <p:sldId xmlns:r="http://schemas.openxmlformats.org/officeDocument/2006/relationships" id="260" r:id="R507a820832bc4171"/>
    <p:sldId xmlns:r="http://schemas.openxmlformats.org/officeDocument/2006/relationships" id="261" r:id="R2a2ffe0d7f5a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bc4d225804aa2" /><Relationship Type="http://schemas.openxmlformats.org/officeDocument/2006/relationships/slide" Target="/ppt/slides/slide1.xml" Id="R43609dcc16494a04" /><Relationship Type="http://schemas.openxmlformats.org/officeDocument/2006/relationships/slide" Target="/ppt/slides/slide2.xml" Id="Rded4cf02e37e4a97" /><Relationship Type="http://schemas.openxmlformats.org/officeDocument/2006/relationships/slide" Target="/ppt/slides/slide3.xml" Id="R18b090c2e5534ae8" /><Relationship Type="http://schemas.openxmlformats.org/officeDocument/2006/relationships/slide" Target="/ppt/slides/slide4.xml" Id="R7ece94a51d8a4d27" /><Relationship Type="http://schemas.openxmlformats.org/officeDocument/2006/relationships/slide" Target="/ppt/slides/slide5.xml" Id="R507a820832bc4171" /><Relationship Type="http://schemas.openxmlformats.org/officeDocument/2006/relationships/slide" Target="/ppt/slides/slide6.xml" Id="R2a2ffe0d7f5a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66352f99c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fe9018062430d" /><Relationship Type="http://schemas.openxmlformats.org/officeDocument/2006/relationships/theme" Target="/ppt/slideMasters/theme/theme1.xml" Id="R73695e3bd51948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fe9018062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147961afe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25ed8c54f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796954454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c2d68dbfd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0b357d92b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31816a096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