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52a43d233140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e3fdc00ed47b6"/>
  </p:sldMasterIdLst>
  <p:sldIdLst>
    <p:sldId xmlns:r="http://schemas.openxmlformats.org/officeDocument/2006/relationships" id="256" r:id="R38a3e9ce63134030"/>
    <p:sldId xmlns:r="http://schemas.openxmlformats.org/officeDocument/2006/relationships" id="257" r:id="R63b87374b8104cc3"/>
    <p:sldId xmlns:r="http://schemas.openxmlformats.org/officeDocument/2006/relationships" id="258" r:id="Rc76273d296d243cd"/>
    <p:sldId xmlns:r="http://schemas.openxmlformats.org/officeDocument/2006/relationships" id="259" r:id="R64de49ea5e00477e"/>
    <p:sldId xmlns:r="http://schemas.openxmlformats.org/officeDocument/2006/relationships" id="260" r:id="R0af9d88e37514136"/>
    <p:sldId xmlns:r="http://schemas.openxmlformats.org/officeDocument/2006/relationships" id="261" r:id="R98d827af6b3546c4"/>
    <p:sldId xmlns:r="http://schemas.openxmlformats.org/officeDocument/2006/relationships" id="262" r:id="R19e9503565794aa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e3fdc00ed47b6" /><Relationship Type="http://schemas.openxmlformats.org/officeDocument/2006/relationships/slide" Target="/ppt/slides/slide1.xml" Id="R38a3e9ce63134030" /><Relationship Type="http://schemas.openxmlformats.org/officeDocument/2006/relationships/slide" Target="/ppt/slides/slide2.xml" Id="R63b87374b8104cc3" /><Relationship Type="http://schemas.openxmlformats.org/officeDocument/2006/relationships/slide" Target="/ppt/slides/slide3.xml" Id="Rc76273d296d243cd" /><Relationship Type="http://schemas.openxmlformats.org/officeDocument/2006/relationships/slide" Target="/ppt/slides/slide4.xml" Id="R64de49ea5e00477e" /><Relationship Type="http://schemas.openxmlformats.org/officeDocument/2006/relationships/slide" Target="/ppt/slides/slide5.xml" Id="R0af9d88e37514136" /><Relationship Type="http://schemas.openxmlformats.org/officeDocument/2006/relationships/slide" Target="/ppt/slides/slide6.xml" Id="R98d827af6b3546c4" /><Relationship Type="http://schemas.openxmlformats.org/officeDocument/2006/relationships/slide" Target="/ppt/slides/slide7.xml" Id="R19e9503565794aa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e4877d996c48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bac75f2ed4046" /><Relationship Type="http://schemas.openxmlformats.org/officeDocument/2006/relationships/theme" Target="/ppt/slideMasters/theme/theme1.xml" Id="R1a88224fd8064f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9bac75f2ed40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35b2b086d41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6d29a9c57448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4eefba14041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9a947e22641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34bfce14347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fe072a5ae4b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519c01c2940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BKE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3 296 376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3 156 015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18 302 052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KRISTIAN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Washingtons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998 368 421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BKE INVEST AS</a:t>
            </a:r>
          </a:p>
        </p:txBody>
      </p:sp>
    </p:spTree>
  </p:cSld>
  <p:clrMapOvr>
    <a:masterClrMapping xmlns:a="http://schemas.openxmlformats.org/drawingml/2006/main"/>
  </p:clrMapOvr>
</p:sld>
</file>