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f21c12c8cf4c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ff44b2b32f4bfa"/>
  </p:sldMasterIdLst>
  <p:sldIdLst>
    <p:sldId xmlns:r="http://schemas.openxmlformats.org/officeDocument/2006/relationships" id="256" r:id="R4abcc5b55fd94b0c"/>
    <p:sldId xmlns:r="http://schemas.openxmlformats.org/officeDocument/2006/relationships" id="257" r:id="R0ffd6b48209f4eeb"/>
    <p:sldId xmlns:r="http://schemas.openxmlformats.org/officeDocument/2006/relationships" id="258" r:id="R9de96136f661494f"/>
    <p:sldId xmlns:r="http://schemas.openxmlformats.org/officeDocument/2006/relationships" id="259" r:id="R3b567b5637d64fcd"/>
    <p:sldId xmlns:r="http://schemas.openxmlformats.org/officeDocument/2006/relationships" id="260" r:id="R87ddc578b3fb4e00"/>
    <p:sldId xmlns:r="http://schemas.openxmlformats.org/officeDocument/2006/relationships" id="261" r:id="R1c034e8e91494e01"/>
    <p:sldId xmlns:r="http://schemas.openxmlformats.org/officeDocument/2006/relationships" id="262" r:id="Rbf508e66c14b4e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ff44b2b32f4bfa" /><Relationship Type="http://schemas.openxmlformats.org/officeDocument/2006/relationships/slide" Target="/ppt/slides/slide1.xml" Id="R4abcc5b55fd94b0c" /><Relationship Type="http://schemas.openxmlformats.org/officeDocument/2006/relationships/slide" Target="/ppt/slides/slide2.xml" Id="R0ffd6b48209f4eeb" /><Relationship Type="http://schemas.openxmlformats.org/officeDocument/2006/relationships/slide" Target="/ppt/slides/slide3.xml" Id="R9de96136f661494f" /><Relationship Type="http://schemas.openxmlformats.org/officeDocument/2006/relationships/slide" Target="/ppt/slides/slide4.xml" Id="R3b567b5637d64fcd" /><Relationship Type="http://schemas.openxmlformats.org/officeDocument/2006/relationships/slide" Target="/ppt/slides/slide5.xml" Id="R87ddc578b3fb4e00" /><Relationship Type="http://schemas.openxmlformats.org/officeDocument/2006/relationships/slide" Target="/ppt/slides/slide6.xml" Id="R1c034e8e91494e01" /><Relationship Type="http://schemas.openxmlformats.org/officeDocument/2006/relationships/slide" Target="/ppt/slides/slide7.xml" Id="Rbf508e66c14b4e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d04441f25043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d5d9cfb51461b" /><Relationship Type="http://schemas.openxmlformats.org/officeDocument/2006/relationships/theme" Target="/ppt/slideMasters/theme/theme1.xml" Id="R621813a3aa2a43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0d5d9cfb5146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e13631af04f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4db52d07545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610109f6d46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265d023454e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d634d57de45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e12dee86342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fef322abc4b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KONTI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KONTI AS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21 310 776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945 303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792 910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8 389 576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12 415 947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Sandeidvegen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998 248 825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KONTI AS</a:t>
            </a:r>
          </a:p>
        </p:txBody>
      </p:sp>
    </p:spTree>
  </p:cSld>
  <p:clrMapOvr>
    <a:masterClrMapping xmlns:a="http://schemas.openxmlformats.org/drawingml/2006/main"/>
  </p:clrMapOvr>
</p:sld>
</file>