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ddd616792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fe80828a74fe1"/>
  </p:sldMasterIdLst>
  <p:sldIdLst>
    <p:sldId xmlns:r="http://schemas.openxmlformats.org/officeDocument/2006/relationships" id="256" r:id="Ra0c33ad6a5d24fc8"/>
    <p:sldId xmlns:r="http://schemas.openxmlformats.org/officeDocument/2006/relationships" id="257" r:id="R45adef42f3004aff"/>
    <p:sldId xmlns:r="http://schemas.openxmlformats.org/officeDocument/2006/relationships" id="258" r:id="R5a385260ee4c4f31"/>
    <p:sldId xmlns:r="http://schemas.openxmlformats.org/officeDocument/2006/relationships" id="259" r:id="R65003b91efd640c7"/>
    <p:sldId xmlns:r="http://schemas.openxmlformats.org/officeDocument/2006/relationships" id="260" r:id="Rfc8c1e8f6b134cf5"/>
    <p:sldId xmlns:r="http://schemas.openxmlformats.org/officeDocument/2006/relationships" id="261" r:id="R0930006290c340e5"/>
    <p:sldId xmlns:r="http://schemas.openxmlformats.org/officeDocument/2006/relationships" id="262" r:id="R03f9f3870efa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fe80828a74fe1" /><Relationship Type="http://schemas.openxmlformats.org/officeDocument/2006/relationships/slide" Target="/ppt/slides/slide1.xml" Id="Ra0c33ad6a5d24fc8" /><Relationship Type="http://schemas.openxmlformats.org/officeDocument/2006/relationships/slide" Target="/ppt/slides/slide2.xml" Id="R45adef42f3004aff" /><Relationship Type="http://schemas.openxmlformats.org/officeDocument/2006/relationships/slide" Target="/ppt/slides/slide3.xml" Id="R5a385260ee4c4f31" /><Relationship Type="http://schemas.openxmlformats.org/officeDocument/2006/relationships/slide" Target="/ppt/slides/slide4.xml" Id="R65003b91efd640c7" /><Relationship Type="http://schemas.openxmlformats.org/officeDocument/2006/relationships/slide" Target="/ppt/slides/slide5.xml" Id="Rfc8c1e8f6b134cf5" /><Relationship Type="http://schemas.openxmlformats.org/officeDocument/2006/relationships/slide" Target="/ppt/slides/slide6.xml" Id="R0930006290c340e5" /><Relationship Type="http://schemas.openxmlformats.org/officeDocument/2006/relationships/slide" Target="/ppt/slides/slide7.xml" Id="R03f9f3870efa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04950f94847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1c033fb4345eb" /><Relationship Type="http://schemas.openxmlformats.org/officeDocument/2006/relationships/theme" Target="/ppt/slideMasters/theme/theme1.xml" Id="R37d692c7874641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1c033fb43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b4852425f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5b6c5a4cb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d84dc10cc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9793d31b8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e25dd1e09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e1528a0574e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9b7a9d409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