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d11c0eaa0540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7c88c074bd4918"/>
  </p:sldMasterIdLst>
  <p:sldIdLst>
    <p:sldId xmlns:r="http://schemas.openxmlformats.org/officeDocument/2006/relationships" id="256" r:id="R5f6af5f693864583"/>
    <p:sldId xmlns:r="http://schemas.openxmlformats.org/officeDocument/2006/relationships" id="257" r:id="R7d8f7be941a941ef"/>
    <p:sldId xmlns:r="http://schemas.openxmlformats.org/officeDocument/2006/relationships" id="258" r:id="R130faa34532a4847"/>
    <p:sldId xmlns:r="http://schemas.openxmlformats.org/officeDocument/2006/relationships" id="259" r:id="R032c13375f044f6d"/>
    <p:sldId xmlns:r="http://schemas.openxmlformats.org/officeDocument/2006/relationships" id="260" r:id="Rcee0619061ba4d6b"/>
    <p:sldId xmlns:r="http://schemas.openxmlformats.org/officeDocument/2006/relationships" id="261" r:id="R14827f66477b4bf7"/>
    <p:sldId xmlns:r="http://schemas.openxmlformats.org/officeDocument/2006/relationships" id="262" r:id="Raf8bd96d928740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7c88c074bd4918" /><Relationship Type="http://schemas.openxmlformats.org/officeDocument/2006/relationships/slide" Target="/ppt/slides/slide1.xml" Id="R5f6af5f693864583" /><Relationship Type="http://schemas.openxmlformats.org/officeDocument/2006/relationships/slide" Target="/ppt/slides/slide2.xml" Id="R7d8f7be941a941ef" /><Relationship Type="http://schemas.openxmlformats.org/officeDocument/2006/relationships/slide" Target="/ppt/slides/slide3.xml" Id="R130faa34532a4847" /><Relationship Type="http://schemas.openxmlformats.org/officeDocument/2006/relationships/slide" Target="/ppt/slides/slide4.xml" Id="R032c13375f044f6d" /><Relationship Type="http://schemas.openxmlformats.org/officeDocument/2006/relationships/slide" Target="/ppt/slides/slide5.xml" Id="Rcee0619061ba4d6b" /><Relationship Type="http://schemas.openxmlformats.org/officeDocument/2006/relationships/slide" Target="/ppt/slides/slide6.xml" Id="R14827f66477b4bf7" /><Relationship Type="http://schemas.openxmlformats.org/officeDocument/2006/relationships/slide" Target="/ppt/slides/slide7.xml" Id="Raf8bd96d928740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49233111254c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2e461ceb64a22" /><Relationship Type="http://schemas.openxmlformats.org/officeDocument/2006/relationships/theme" Target="/ppt/slideMasters/theme/theme1.xml" Id="R75e3f5b2001f45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e2e461ceb64a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a1b1e984741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83cb0443148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26a81f6a84b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bd02a2f3345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829fa1a6b42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2cb74a76147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6e790abb94a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HRS AS ble etablert [år] og holder til i Maura.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1 659 374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1 774 247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 HOFSETH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Fasanfaret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2032 Maura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998 230 438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AS</a:t>
            </a:r>
          </a:p>
        </p:txBody>
      </p:sp>
    </p:spTree>
  </p:cSld>
  <p:clrMapOvr>
    <a:masterClrMapping xmlns:a="http://schemas.openxmlformats.org/drawingml/2006/main"/>
  </p:clrMapOvr>
</p:sld>
</file>