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d6eb1333524d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8ec31d5a6b40e8"/>
  </p:sldMasterIdLst>
  <p:sldIdLst>
    <p:sldId xmlns:r="http://schemas.openxmlformats.org/officeDocument/2006/relationships" id="256" r:id="R3ed3f1b06f7e4efb"/>
    <p:sldId xmlns:r="http://schemas.openxmlformats.org/officeDocument/2006/relationships" id="257" r:id="R9d763a1b4f9d4582"/>
    <p:sldId xmlns:r="http://schemas.openxmlformats.org/officeDocument/2006/relationships" id="258" r:id="Rdb5416cefd3e4940"/>
    <p:sldId xmlns:r="http://schemas.openxmlformats.org/officeDocument/2006/relationships" id="259" r:id="R23ad44a35b5a40dd"/>
    <p:sldId xmlns:r="http://schemas.openxmlformats.org/officeDocument/2006/relationships" id="260" r:id="R3413b1bb404a4a52"/>
    <p:sldId xmlns:r="http://schemas.openxmlformats.org/officeDocument/2006/relationships" id="261" r:id="Rfc8db741fbc1480e"/>
    <p:sldId xmlns:r="http://schemas.openxmlformats.org/officeDocument/2006/relationships" id="262" r:id="R96f8dc39744d4c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ec31d5a6b40e8" /><Relationship Type="http://schemas.openxmlformats.org/officeDocument/2006/relationships/slide" Target="/ppt/slides/slide1.xml" Id="R3ed3f1b06f7e4efb" /><Relationship Type="http://schemas.openxmlformats.org/officeDocument/2006/relationships/slide" Target="/ppt/slides/slide2.xml" Id="R9d763a1b4f9d4582" /><Relationship Type="http://schemas.openxmlformats.org/officeDocument/2006/relationships/slide" Target="/ppt/slides/slide3.xml" Id="Rdb5416cefd3e4940" /><Relationship Type="http://schemas.openxmlformats.org/officeDocument/2006/relationships/slide" Target="/ppt/slides/slide4.xml" Id="R23ad44a35b5a40dd" /><Relationship Type="http://schemas.openxmlformats.org/officeDocument/2006/relationships/slide" Target="/ppt/slides/slide5.xml" Id="R3413b1bb404a4a52" /><Relationship Type="http://schemas.openxmlformats.org/officeDocument/2006/relationships/slide" Target="/ppt/slides/slide6.xml" Id="Rfc8db741fbc1480e" /><Relationship Type="http://schemas.openxmlformats.org/officeDocument/2006/relationships/slide" Target="/ppt/slides/slide7.xml" Id="R96f8dc39744d4c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82c4b9c7245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7c20e4d134fb4" /><Relationship Type="http://schemas.openxmlformats.org/officeDocument/2006/relationships/theme" Target="/ppt/slideMasters/theme/theme1.xml" Id="R4475189bdf8e41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57c20e4d134f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9f11cc6054d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773262f7a42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9dd2f51284d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e804bab4447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bc660652f4e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81260bb7545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fd553d3cd4b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SAGAFJORD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SAGAFJORD DRIFT AS ble etablert [år] og holder til i Sæbø.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11 390 446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892 198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4 485 151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6165 Sæbø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info@sagafjordhotel.no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998 176 603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