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c7f46a3bac4f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5a741820bb4305"/>
  </p:sldMasterIdLst>
  <p:sldIdLst>
    <p:sldId xmlns:r="http://schemas.openxmlformats.org/officeDocument/2006/relationships" id="256" r:id="R85f14dc13a944d2d"/>
    <p:sldId xmlns:r="http://schemas.openxmlformats.org/officeDocument/2006/relationships" id="257" r:id="R6c3a31b406e04538"/>
    <p:sldId xmlns:r="http://schemas.openxmlformats.org/officeDocument/2006/relationships" id="258" r:id="R8361c6abafd84a26"/>
    <p:sldId xmlns:r="http://schemas.openxmlformats.org/officeDocument/2006/relationships" id="259" r:id="Re16f447df0984840"/>
    <p:sldId xmlns:r="http://schemas.openxmlformats.org/officeDocument/2006/relationships" id="260" r:id="Rdf6c3c458de3499d"/>
    <p:sldId xmlns:r="http://schemas.openxmlformats.org/officeDocument/2006/relationships" id="261" r:id="Reb4869b3c7e2406d"/>
    <p:sldId xmlns:r="http://schemas.openxmlformats.org/officeDocument/2006/relationships" id="262" r:id="Rcb19fe3c1bda42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a741820bb4305" /><Relationship Type="http://schemas.openxmlformats.org/officeDocument/2006/relationships/slide" Target="/ppt/slides/slide1.xml" Id="R85f14dc13a944d2d" /><Relationship Type="http://schemas.openxmlformats.org/officeDocument/2006/relationships/slide" Target="/ppt/slides/slide2.xml" Id="R6c3a31b406e04538" /><Relationship Type="http://schemas.openxmlformats.org/officeDocument/2006/relationships/slide" Target="/ppt/slides/slide3.xml" Id="R8361c6abafd84a26" /><Relationship Type="http://schemas.openxmlformats.org/officeDocument/2006/relationships/slide" Target="/ppt/slides/slide4.xml" Id="Re16f447df0984840" /><Relationship Type="http://schemas.openxmlformats.org/officeDocument/2006/relationships/slide" Target="/ppt/slides/slide5.xml" Id="Rdf6c3c458de3499d" /><Relationship Type="http://schemas.openxmlformats.org/officeDocument/2006/relationships/slide" Target="/ppt/slides/slide6.xml" Id="Reb4869b3c7e2406d" /><Relationship Type="http://schemas.openxmlformats.org/officeDocument/2006/relationships/slide" Target="/ppt/slides/slide7.xml" Id="Rcb19fe3c1bda42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3836cfdea4b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1d2d83800495a" /><Relationship Type="http://schemas.openxmlformats.org/officeDocument/2006/relationships/theme" Target="/ppt/slideMasters/theme/theme1.xml" Id="R6a63cea0cef340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91d2d83800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7e28e51374b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990ec8ab8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6d65abaec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2212ecd2949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9532fdf67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5a5492c5141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0fdaf941e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PRIMALIS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PRIMALIS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Hermansen, Fjeldberg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fre-her@online.no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998 142 016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