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a6526487aa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ddf2cfefa4404"/>
  </p:sldMasterIdLst>
  <p:sldIdLst>
    <p:sldId xmlns:r="http://schemas.openxmlformats.org/officeDocument/2006/relationships" id="256" r:id="R4b11f7c3105a4711"/>
    <p:sldId xmlns:r="http://schemas.openxmlformats.org/officeDocument/2006/relationships" id="257" r:id="R968c029facf44341"/>
    <p:sldId xmlns:r="http://schemas.openxmlformats.org/officeDocument/2006/relationships" id="258" r:id="R9708ffef16a74367"/>
    <p:sldId xmlns:r="http://schemas.openxmlformats.org/officeDocument/2006/relationships" id="259" r:id="R12f772f7389842f6"/>
    <p:sldId xmlns:r="http://schemas.openxmlformats.org/officeDocument/2006/relationships" id="260" r:id="R1489ca70325048db"/>
    <p:sldId xmlns:r="http://schemas.openxmlformats.org/officeDocument/2006/relationships" id="261" r:id="R03f93b534daa4d7f"/>
    <p:sldId xmlns:r="http://schemas.openxmlformats.org/officeDocument/2006/relationships" id="262" r:id="R731abcd60aff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ddf2cfefa4404" /><Relationship Type="http://schemas.openxmlformats.org/officeDocument/2006/relationships/slide" Target="/ppt/slides/slide1.xml" Id="R4b11f7c3105a4711" /><Relationship Type="http://schemas.openxmlformats.org/officeDocument/2006/relationships/slide" Target="/ppt/slides/slide2.xml" Id="R968c029facf44341" /><Relationship Type="http://schemas.openxmlformats.org/officeDocument/2006/relationships/slide" Target="/ppt/slides/slide3.xml" Id="R9708ffef16a74367" /><Relationship Type="http://schemas.openxmlformats.org/officeDocument/2006/relationships/slide" Target="/ppt/slides/slide4.xml" Id="R12f772f7389842f6" /><Relationship Type="http://schemas.openxmlformats.org/officeDocument/2006/relationships/slide" Target="/ppt/slides/slide5.xml" Id="R1489ca70325048db" /><Relationship Type="http://schemas.openxmlformats.org/officeDocument/2006/relationships/slide" Target="/ppt/slides/slide6.xml" Id="R03f93b534daa4d7f" /><Relationship Type="http://schemas.openxmlformats.org/officeDocument/2006/relationships/slide" Target="/ppt/slides/slide7.xml" Id="R731abcd60aff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f4d36514e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b26fb50d414e" /><Relationship Type="http://schemas.openxmlformats.org/officeDocument/2006/relationships/theme" Target="/ppt/slideMasters/theme/theme1.xml" Id="R615c18c8cf3f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8b26fb50d41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6f01a5b6a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d1d2dab5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107ddc84c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0f897d149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589dd41dc40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57b2275da4c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6165da7a8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LITLESKARE MASKINSTASJON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LITLESKARE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