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e4b5368ee6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9f8413a54d41f7"/>
  </p:sldMasterIdLst>
  <p:sldIdLst>
    <p:sldId xmlns:r="http://schemas.openxmlformats.org/officeDocument/2006/relationships" id="256" r:id="Re2e34bf1892643d2"/>
    <p:sldId xmlns:r="http://schemas.openxmlformats.org/officeDocument/2006/relationships" id="257" r:id="R3129c5b4120c43a4"/>
    <p:sldId xmlns:r="http://schemas.openxmlformats.org/officeDocument/2006/relationships" id="258" r:id="Rf743eb8a3ad54556"/>
    <p:sldId xmlns:r="http://schemas.openxmlformats.org/officeDocument/2006/relationships" id="259" r:id="Rb4bee53a070e4098"/>
    <p:sldId xmlns:r="http://schemas.openxmlformats.org/officeDocument/2006/relationships" id="260" r:id="R002dfe1306db4c01"/>
    <p:sldId xmlns:r="http://schemas.openxmlformats.org/officeDocument/2006/relationships" id="261" r:id="Rbaea1d03d6394d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f8413a54d41f7" /><Relationship Type="http://schemas.openxmlformats.org/officeDocument/2006/relationships/slide" Target="/ppt/slides/slide1.xml" Id="Re2e34bf1892643d2" /><Relationship Type="http://schemas.openxmlformats.org/officeDocument/2006/relationships/slide" Target="/ppt/slides/slide2.xml" Id="R3129c5b4120c43a4" /><Relationship Type="http://schemas.openxmlformats.org/officeDocument/2006/relationships/slide" Target="/ppt/slides/slide3.xml" Id="Rf743eb8a3ad54556" /><Relationship Type="http://schemas.openxmlformats.org/officeDocument/2006/relationships/slide" Target="/ppt/slides/slide4.xml" Id="Rb4bee53a070e4098" /><Relationship Type="http://schemas.openxmlformats.org/officeDocument/2006/relationships/slide" Target="/ppt/slides/slide5.xml" Id="R002dfe1306db4c01" /><Relationship Type="http://schemas.openxmlformats.org/officeDocument/2006/relationships/slide" Target="/ppt/slides/slide6.xml" Id="Rbaea1d03d6394d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65ea912db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30cea515949eb" /><Relationship Type="http://schemas.openxmlformats.org/officeDocument/2006/relationships/theme" Target="/ppt/slideMasters/theme/theme1.xml" Id="R2ff5d1454cca49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30cea5159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a63368b9146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736953ed94e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6da66c3bb4a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e3ea825aa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52172d67442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c0ce32d2c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