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d6396f9c1e43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be06e7145744e9"/>
  </p:sldMasterIdLst>
  <p:sldIdLst>
    <p:sldId xmlns:r="http://schemas.openxmlformats.org/officeDocument/2006/relationships" id="256" r:id="Rc0ac7870aa2f4af3"/>
    <p:sldId xmlns:r="http://schemas.openxmlformats.org/officeDocument/2006/relationships" id="257" r:id="R0cc2d56ac23a4028"/>
    <p:sldId xmlns:r="http://schemas.openxmlformats.org/officeDocument/2006/relationships" id="258" r:id="R3b4b190cd02441fc"/>
    <p:sldId xmlns:r="http://schemas.openxmlformats.org/officeDocument/2006/relationships" id="259" r:id="R1057836398964fb8"/>
    <p:sldId xmlns:r="http://schemas.openxmlformats.org/officeDocument/2006/relationships" id="260" r:id="Rf38ca731a9a94de9"/>
    <p:sldId xmlns:r="http://schemas.openxmlformats.org/officeDocument/2006/relationships" id="261" r:id="R7f0eb19951734776"/>
    <p:sldId xmlns:r="http://schemas.openxmlformats.org/officeDocument/2006/relationships" id="262" r:id="Ra01f76271fff48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e06e7145744e9" /><Relationship Type="http://schemas.openxmlformats.org/officeDocument/2006/relationships/slide" Target="/ppt/slides/slide1.xml" Id="Rc0ac7870aa2f4af3" /><Relationship Type="http://schemas.openxmlformats.org/officeDocument/2006/relationships/slide" Target="/ppt/slides/slide2.xml" Id="R0cc2d56ac23a4028" /><Relationship Type="http://schemas.openxmlformats.org/officeDocument/2006/relationships/slide" Target="/ppt/slides/slide3.xml" Id="R3b4b190cd02441fc" /><Relationship Type="http://schemas.openxmlformats.org/officeDocument/2006/relationships/slide" Target="/ppt/slides/slide4.xml" Id="R1057836398964fb8" /><Relationship Type="http://schemas.openxmlformats.org/officeDocument/2006/relationships/slide" Target="/ppt/slides/slide5.xml" Id="Rf38ca731a9a94de9" /><Relationship Type="http://schemas.openxmlformats.org/officeDocument/2006/relationships/slide" Target="/ppt/slides/slide6.xml" Id="R7f0eb19951734776" /><Relationship Type="http://schemas.openxmlformats.org/officeDocument/2006/relationships/slide" Target="/ppt/slides/slide7.xml" Id="Ra01f76271fff48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5634f5c9a47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4354ce00f446b" /><Relationship Type="http://schemas.openxmlformats.org/officeDocument/2006/relationships/theme" Target="/ppt/slideMasters/theme/theme1.xml" Id="Rfae52f6323f744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04354ce00f44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3023d40d347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d91f5631546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5a28357df45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f53b7f74c44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5825dec7242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5d4e5cb6f43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c85e27842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PLUSS 1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PLUSS 1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375 865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HALTVIK THOR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thorharald@pluss1regnskap.no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