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3049842de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bd464ff81418d"/>
  </p:sldMasterIdLst>
  <p:sldIdLst>
    <p:sldId xmlns:r="http://schemas.openxmlformats.org/officeDocument/2006/relationships" id="256" r:id="R7af1f687493045c7"/>
    <p:sldId xmlns:r="http://schemas.openxmlformats.org/officeDocument/2006/relationships" id="257" r:id="R9f9cab20a43641cc"/>
    <p:sldId xmlns:r="http://schemas.openxmlformats.org/officeDocument/2006/relationships" id="258" r:id="Rc1373fb51b2c4534"/>
    <p:sldId xmlns:r="http://schemas.openxmlformats.org/officeDocument/2006/relationships" id="259" r:id="R79c7a97700f64685"/>
    <p:sldId xmlns:r="http://schemas.openxmlformats.org/officeDocument/2006/relationships" id="260" r:id="Ra221d9ce933e4078"/>
    <p:sldId xmlns:r="http://schemas.openxmlformats.org/officeDocument/2006/relationships" id="261" r:id="R38a7eb8824c5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bd464ff81418d" /><Relationship Type="http://schemas.openxmlformats.org/officeDocument/2006/relationships/slide" Target="/ppt/slides/slide1.xml" Id="R7af1f687493045c7" /><Relationship Type="http://schemas.openxmlformats.org/officeDocument/2006/relationships/slide" Target="/ppt/slides/slide2.xml" Id="R9f9cab20a43641cc" /><Relationship Type="http://schemas.openxmlformats.org/officeDocument/2006/relationships/slide" Target="/ppt/slides/slide3.xml" Id="Rc1373fb51b2c4534" /><Relationship Type="http://schemas.openxmlformats.org/officeDocument/2006/relationships/slide" Target="/ppt/slides/slide4.xml" Id="R79c7a97700f64685" /><Relationship Type="http://schemas.openxmlformats.org/officeDocument/2006/relationships/slide" Target="/ppt/slides/slide5.xml" Id="Ra221d9ce933e4078" /><Relationship Type="http://schemas.openxmlformats.org/officeDocument/2006/relationships/slide" Target="/ppt/slides/slide6.xml" Id="R38a7eb8824c5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4bd5dd6f3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e3f662ddc421c" /><Relationship Type="http://schemas.openxmlformats.org/officeDocument/2006/relationships/theme" Target="/ppt/slideMasters/theme/theme1.xml" Id="R0e561d099d6949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e3f662ddc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51056002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f56374df0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d6fbe106e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9fb7df2b2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9566d96f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d892f07fb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 1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thorharald@pluss1regnskap.no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998 095 964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 1 REGNSKAP AS</a:t>
            </a:r>
          </a:p>
        </p:txBody>
      </p:sp>
    </p:spTree>
  </p:cSld>
  <p:clrMapOvr>
    <a:masterClrMapping xmlns:a="http://schemas.openxmlformats.org/drawingml/2006/main"/>
  </p:clrMapOvr>
</p:sld>
</file>