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bba68f2d934a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6f85188d364413"/>
  </p:sldMasterIdLst>
  <p:sldIdLst>
    <p:sldId xmlns:r="http://schemas.openxmlformats.org/officeDocument/2006/relationships" id="256" r:id="R49cd2a65caf54095"/>
    <p:sldId xmlns:r="http://schemas.openxmlformats.org/officeDocument/2006/relationships" id="257" r:id="R395533feee734685"/>
    <p:sldId xmlns:r="http://schemas.openxmlformats.org/officeDocument/2006/relationships" id="258" r:id="R5ef85d9d96c24d56"/>
    <p:sldId xmlns:r="http://schemas.openxmlformats.org/officeDocument/2006/relationships" id="259" r:id="R0e7b389ae02c42e0"/>
    <p:sldId xmlns:r="http://schemas.openxmlformats.org/officeDocument/2006/relationships" id="260" r:id="R542953fb415e402b"/>
    <p:sldId xmlns:r="http://schemas.openxmlformats.org/officeDocument/2006/relationships" id="261" r:id="Rd3ddf5b1e73b4744"/>
    <p:sldId xmlns:r="http://schemas.openxmlformats.org/officeDocument/2006/relationships" id="262" r:id="R6c994b7c89ec4f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6f85188d364413" /><Relationship Type="http://schemas.openxmlformats.org/officeDocument/2006/relationships/slide" Target="/ppt/slides/slide1.xml" Id="R49cd2a65caf54095" /><Relationship Type="http://schemas.openxmlformats.org/officeDocument/2006/relationships/slide" Target="/ppt/slides/slide2.xml" Id="R395533feee734685" /><Relationship Type="http://schemas.openxmlformats.org/officeDocument/2006/relationships/slide" Target="/ppt/slides/slide3.xml" Id="R5ef85d9d96c24d56" /><Relationship Type="http://schemas.openxmlformats.org/officeDocument/2006/relationships/slide" Target="/ppt/slides/slide4.xml" Id="R0e7b389ae02c42e0" /><Relationship Type="http://schemas.openxmlformats.org/officeDocument/2006/relationships/slide" Target="/ppt/slides/slide5.xml" Id="R542953fb415e402b" /><Relationship Type="http://schemas.openxmlformats.org/officeDocument/2006/relationships/slide" Target="/ppt/slides/slide6.xml" Id="Rd3ddf5b1e73b4744" /><Relationship Type="http://schemas.openxmlformats.org/officeDocument/2006/relationships/slide" Target="/ppt/slides/slide7.xml" Id="R6c994b7c89ec4f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1818446534d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3df9235bd4a21" /><Relationship Type="http://schemas.openxmlformats.org/officeDocument/2006/relationships/theme" Target="/ppt/slideMasters/theme/theme1.xml" Id="Rc1cd15373fa54d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03df9235bd4a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bb1bec3914a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a703c1c20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2d6a19afe4b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dd4ab63974c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3f08a834f43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0d16252a642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ae90a605e42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TOPCODE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TOPCODE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73 320 649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73 421 502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ANDREAS HELVIK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Madame Maren Juels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topcodeconsulting_breg@mrhelvik.com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998 095 557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