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2cfb5d216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b061bba8b4311"/>
  </p:sldMasterIdLst>
  <p:sldIdLst>
    <p:sldId xmlns:r="http://schemas.openxmlformats.org/officeDocument/2006/relationships" id="256" r:id="Ra8bbaba71d7a4f86"/>
    <p:sldId xmlns:r="http://schemas.openxmlformats.org/officeDocument/2006/relationships" id="257" r:id="R3311cd3a17df4fb0"/>
    <p:sldId xmlns:r="http://schemas.openxmlformats.org/officeDocument/2006/relationships" id="258" r:id="R6daa5812f9cc480f"/>
    <p:sldId xmlns:r="http://schemas.openxmlformats.org/officeDocument/2006/relationships" id="259" r:id="Ree5b51f5b6e54e8f"/>
    <p:sldId xmlns:r="http://schemas.openxmlformats.org/officeDocument/2006/relationships" id="260" r:id="Rbb7981b2419b43cf"/>
    <p:sldId xmlns:r="http://schemas.openxmlformats.org/officeDocument/2006/relationships" id="261" r:id="R4de2517f75014249"/>
    <p:sldId xmlns:r="http://schemas.openxmlformats.org/officeDocument/2006/relationships" id="262" r:id="R9951e453372c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b061bba8b4311" /><Relationship Type="http://schemas.openxmlformats.org/officeDocument/2006/relationships/slide" Target="/ppt/slides/slide1.xml" Id="Ra8bbaba71d7a4f86" /><Relationship Type="http://schemas.openxmlformats.org/officeDocument/2006/relationships/slide" Target="/ppt/slides/slide2.xml" Id="R3311cd3a17df4fb0" /><Relationship Type="http://schemas.openxmlformats.org/officeDocument/2006/relationships/slide" Target="/ppt/slides/slide3.xml" Id="R6daa5812f9cc480f" /><Relationship Type="http://schemas.openxmlformats.org/officeDocument/2006/relationships/slide" Target="/ppt/slides/slide4.xml" Id="Ree5b51f5b6e54e8f" /><Relationship Type="http://schemas.openxmlformats.org/officeDocument/2006/relationships/slide" Target="/ppt/slides/slide5.xml" Id="Rbb7981b2419b43cf" /><Relationship Type="http://schemas.openxmlformats.org/officeDocument/2006/relationships/slide" Target="/ppt/slides/slide6.xml" Id="R4de2517f75014249" /><Relationship Type="http://schemas.openxmlformats.org/officeDocument/2006/relationships/slide" Target="/ppt/slides/slide7.xml" Id="R9951e453372c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73cc9aa7f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ede12e91b4be8" /><Relationship Type="http://schemas.openxmlformats.org/officeDocument/2006/relationships/theme" Target="/ppt/slideMasters/theme/theme1.xml" Id="Ra98cd4d36694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ede12e91b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eee3aea7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9f8d7e900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2b4d94a4b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9cbcc1c10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ba6be86424b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b07ab4392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d65e600c8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