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ef261d6e4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51b509791a4919"/>
  </p:sldMasterIdLst>
  <p:sldIdLst>
    <p:sldId xmlns:r="http://schemas.openxmlformats.org/officeDocument/2006/relationships" id="256" r:id="Rd3af0cdf5e434b01"/>
    <p:sldId xmlns:r="http://schemas.openxmlformats.org/officeDocument/2006/relationships" id="257" r:id="R8a86389687184557"/>
    <p:sldId xmlns:r="http://schemas.openxmlformats.org/officeDocument/2006/relationships" id="258" r:id="R7535b9fb800c4dfe"/>
    <p:sldId xmlns:r="http://schemas.openxmlformats.org/officeDocument/2006/relationships" id="259" r:id="R6243adeef07e4851"/>
    <p:sldId xmlns:r="http://schemas.openxmlformats.org/officeDocument/2006/relationships" id="260" r:id="Rf02ed24b18f9452b"/>
    <p:sldId xmlns:r="http://schemas.openxmlformats.org/officeDocument/2006/relationships" id="261" r:id="Rcd6536067d664e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51b509791a4919" /><Relationship Type="http://schemas.openxmlformats.org/officeDocument/2006/relationships/slide" Target="/ppt/slides/slide1.xml" Id="Rd3af0cdf5e434b01" /><Relationship Type="http://schemas.openxmlformats.org/officeDocument/2006/relationships/slide" Target="/ppt/slides/slide2.xml" Id="R8a86389687184557" /><Relationship Type="http://schemas.openxmlformats.org/officeDocument/2006/relationships/slide" Target="/ppt/slides/slide3.xml" Id="R7535b9fb800c4dfe" /><Relationship Type="http://schemas.openxmlformats.org/officeDocument/2006/relationships/slide" Target="/ppt/slides/slide4.xml" Id="R6243adeef07e4851" /><Relationship Type="http://schemas.openxmlformats.org/officeDocument/2006/relationships/slide" Target="/ppt/slides/slide5.xml" Id="Rf02ed24b18f9452b" /><Relationship Type="http://schemas.openxmlformats.org/officeDocument/2006/relationships/slide" Target="/ppt/slides/slide6.xml" Id="Rcd6536067d664e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a07fb0f6e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56f180bd7498a" /><Relationship Type="http://schemas.openxmlformats.org/officeDocument/2006/relationships/theme" Target="/ppt/slideMasters/theme/theme1.xml" Id="Rc7f36e95148242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d56f180bd7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8db4e31c0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c862776c743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051a04a7e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7ef37a2db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2d349a158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4f4a039cf44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