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81b7908fd7447c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c2ceff1899244ad"/>
  </p:sldMasterIdLst>
  <p:sldIdLst>
    <p:sldId xmlns:r="http://schemas.openxmlformats.org/officeDocument/2006/relationships" id="256" r:id="Re607c8fd803b4d7e"/>
    <p:sldId xmlns:r="http://schemas.openxmlformats.org/officeDocument/2006/relationships" id="257" r:id="R9d6941425d824c14"/>
    <p:sldId xmlns:r="http://schemas.openxmlformats.org/officeDocument/2006/relationships" id="258" r:id="R51b5163452fb43c3"/>
    <p:sldId xmlns:r="http://schemas.openxmlformats.org/officeDocument/2006/relationships" id="259" r:id="R91e87d329acd49d8"/>
    <p:sldId xmlns:r="http://schemas.openxmlformats.org/officeDocument/2006/relationships" id="260" r:id="R88b2d935b7e543b6"/>
    <p:sldId xmlns:r="http://schemas.openxmlformats.org/officeDocument/2006/relationships" id="261" r:id="R4e652a93531649da"/>
    <p:sldId xmlns:r="http://schemas.openxmlformats.org/officeDocument/2006/relationships" id="262" r:id="Refe61d8c4cd7424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2ceff1899244ad" /><Relationship Type="http://schemas.openxmlformats.org/officeDocument/2006/relationships/slide" Target="/ppt/slides/slide1.xml" Id="Re607c8fd803b4d7e" /><Relationship Type="http://schemas.openxmlformats.org/officeDocument/2006/relationships/slide" Target="/ppt/slides/slide2.xml" Id="R9d6941425d824c14" /><Relationship Type="http://schemas.openxmlformats.org/officeDocument/2006/relationships/slide" Target="/ppt/slides/slide3.xml" Id="R51b5163452fb43c3" /><Relationship Type="http://schemas.openxmlformats.org/officeDocument/2006/relationships/slide" Target="/ppt/slides/slide4.xml" Id="R91e87d329acd49d8" /><Relationship Type="http://schemas.openxmlformats.org/officeDocument/2006/relationships/slide" Target="/ppt/slides/slide5.xml" Id="R88b2d935b7e543b6" /><Relationship Type="http://schemas.openxmlformats.org/officeDocument/2006/relationships/slide" Target="/ppt/slides/slide6.xml" Id="R4e652a93531649da" /><Relationship Type="http://schemas.openxmlformats.org/officeDocument/2006/relationships/slide" Target="/ppt/slides/slide7.xml" Id="Refe61d8c4cd7424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1f27021eb640a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71958db9864f7b" /><Relationship Type="http://schemas.openxmlformats.org/officeDocument/2006/relationships/theme" Target="/ppt/slideMasters/theme/theme1.xml" Id="Rd721aa31cade4c4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b71958db9864f7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df5bb09bfd41b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29a2879dcb43a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bb92971e344ed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a5cd19b3fb408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f8861ece5f4f1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cbb5df4dfa43a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d0a48f1893430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SCHWENKE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SCHWENKE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SCHWENKE HOLDING AS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SCHWENKE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SCHWENKE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SCHWENKE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−181 746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184 632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18 858 314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21 386 539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SCHWENKE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SCHWENKE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SCHWENKE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SIGVE ALTEREN SCHWENKE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SCHWENKE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Ringvegen 73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9018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77 67 94 94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998 024 552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SCHWENKE HOLDING AS</a:t>
            </a:r>
          </a:p>
        </p:txBody>
      </p:sp>
    </p:spTree>
  </p:cSld>
  <p:clrMapOvr>
    <a:masterClrMapping xmlns:a="http://schemas.openxmlformats.org/drawingml/2006/main"/>
  </p:clrMapOvr>
</p:sld>
</file>