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1cf3806f93b420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32f3f6ce904783"/>
  </p:sldMasterIdLst>
  <p:sldIdLst>
    <p:sldId xmlns:r="http://schemas.openxmlformats.org/officeDocument/2006/relationships" id="256" r:id="Rc5b485418717470c"/>
    <p:sldId xmlns:r="http://schemas.openxmlformats.org/officeDocument/2006/relationships" id="257" r:id="R2d8250cef2104bdf"/>
    <p:sldId xmlns:r="http://schemas.openxmlformats.org/officeDocument/2006/relationships" id="258" r:id="Rc985d87f068443c5"/>
    <p:sldId xmlns:r="http://schemas.openxmlformats.org/officeDocument/2006/relationships" id="259" r:id="R2591096ba6414b4e"/>
    <p:sldId xmlns:r="http://schemas.openxmlformats.org/officeDocument/2006/relationships" id="260" r:id="R49864df58c3244a0"/>
    <p:sldId xmlns:r="http://schemas.openxmlformats.org/officeDocument/2006/relationships" id="261" r:id="R3773e6dd38a14e4a"/>
    <p:sldId xmlns:r="http://schemas.openxmlformats.org/officeDocument/2006/relationships" id="262" r:id="Rfdce67cd1c99469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32f3f6ce904783" /><Relationship Type="http://schemas.openxmlformats.org/officeDocument/2006/relationships/slide" Target="/ppt/slides/slide1.xml" Id="Rc5b485418717470c" /><Relationship Type="http://schemas.openxmlformats.org/officeDocument/2006/relationships/slide" Target="/ppt/slides/slide2.xml" Id="R2d8250cef2104bdf" /><Relationship Type="http://schemas.openxmlformats.org/officeDocument/2006/relationships/slide" Target="/ppt/slides/slide3.xml" Id="Rc985d87f068443c5" /><Relationship Type="http://schemas.openxmlformats.org/officeDocument/2006/relationships/slide" Target="/ppt/slides/slide4.xml" Id="R2591096ba6414b4e" /><Relationship Type="http://schemas.openxmlformats.org/officeDocument/2006/relationships/slide" Target="/ppt/slides/slide5.xml" Id="R49864df58c3244a0" /><Relationship Type="http://schemas.openxmlformats.org/officeDocument/2006/relationships/slide" Target="/ppt/slides/slide6.xml" Id="R3773e6dd38a14e4a" /><Relationship Type="http://schemas.openxmlformats.org/officeDocument/2006/relationships/slide" Target="/ppt/slides/slide7.xml" Id="Rfdce67cd1c99469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37a98a8fe84e5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1d618bb23544d8" /><Relationship Type="http://schemas.openxmlformats.org/officeDocument/2006/relationships/theme" Target="/ppt/slideMasters/theme/theme1.xml" Id="Re55e602434914f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1d618bb23544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1f64dc3904a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0bb6b3cc041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17f57d64b0c4d5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d9db1823764a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13c00c597a49b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401ca1e904fc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f331404c924d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NORDFJORD VEGSERVICE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NORDFJORD VEGSERVICE AS ble etablert [år] og holder til i Kjølsdalen.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16 885 053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−1 659 666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−1 637 880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2 524 923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5 986 006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NORDFJORD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6776 Kjølsdalen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998 014 166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NORDFJORD VEGSERVICE AS</a:t>
            </a:r>
          </a:p>
        </p:txBody>
      </p:sp>
    </p:spTree>
  </p:cSld>
  <p:clrMapOvr>
    <a:masterClrMapping xmlns:a="http://schemas.openxmlformats.org/drawingml/2006/main"/>
  </p:clrMapOvr>
</p:sld>
</file>