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4a2163bc9049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99ddb21b814fcb"/>
  </p:sldMasterIdLst>
  <p:sldIdLst>
    <p:sldId xmlns:r="http://schemas.openxmlformats.org/officeDocument/2006/relationships" id="256" r:id="R2a6f3a1dd46a45cd"/>
    <p:sldId xmlns:r="http://schemas.openxmlformats.org/officeDocument/2006/relationships" id="257" r:id="R9d16ba7003db4b08"/>
    <p:sldId xmlns:r="http://schemas.openxmlformats.org/officeDocument/2006/relationships" id="258" r:id="Raf44aff1d8d5431d"/>
    <p:sldId xmlns:r="http://schemas.openxmlformats.org/officeDocument/2006/relationships" id="259" r:id="Rabb3e55122a846cb"/>
    <p:sldId xmlns:r="http://schemas.openxmlformats.org/officeDocument/2006/relationships" id="260" r:id="Rbcc0b9ddd8bc4ffe"/>
    <p:sldId xmlns:r="http://schemas.openxmlformats.org/officeDocument/2006/relationships" id="261" r:id="R1b75cbff3c5643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99ddb21b814fcb" /><Relationship Type="http://schemas.openxmlformats.org/officeDocument/2006/relationships/slide" Target="/ppt/slides/slide1.xml" Id="R2a6f3a1dd46a45cd" /><Relationship Type="http://schemas.openxmlformats.org/officeDocument/2006/relationships/slide" Target="/ppt/slides/slide2.xml" Id="R9d16ba7003db4b08" /><Relationship Type="http://schemas.openxmlformats.org/officeDocument/2006/relationships/slide" Target="/ppt/slides/slide3.xml" Id="Raf44aff1d8d5431d" /><Relationship Type="http://schemas.openxmlformats.org/officeDocument/2006/relationships/slide" Target="/ppt/slides/slide4.xml" Id="Rabb3e55122a846cb" /><Relationship Type="http://schemas.openxmlformats.org/officeDocument/2006/relationships/slide" Target="/ppt/slides/slide5.xml" Id="Rbcc0b9ddd8bc4ffe" /><Relationship Type="http://schemas.openxmlformats.org/officeDocument/2006/relationships/slide" Target="/ppt/slides/slide6.xml" Id="R1b75cbff3c5643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c86be2cb8646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8b23452c646cf" /><Relationship Type="http://schemas.openxmlformats.org/officeDocument/2006/relationships/theme" Target="/ppt/slideMasters/theme/theme1.xml" Id="R20713bc13e504c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c8b23452c646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a573a23ee4d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8e3061be040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4dc702c1944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97ceea0b54f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516cc08f94e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541c278e34b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AGRADA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AGRADA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AGRADA AS</a:t>
            </a:r>
          </a:p>
        </p:txBody>
      </p:sp>
    </p:spTree>
  </p:cSld>
  <p:clrMapOvr>
    <a:masterClrMapping xmlns:a="http://schemas.openxmlformats.org/drawingml/2006/main"/>
  </p:clrMapOvr>
</p:sld>
</file>