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6bc945266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1a81c8b1d433d"/>
  </p:sldMasterIdLst>
  <p:sldIdLst>
    <p:sldId xmlns:r="http://schemas.openxmlformats.org/officeDocument/2006/relationships" id="256" r:id="Reb07c259adbd425e"/>
    <p:sldId xmlns:r="http://schemas.openxmlformats.org/officeDocument/2006/relationships" id="257" r:id="R553e84462e4840ff"/>
    <p:sldId xmlns:r="http://schemas.openxmlformats.org/officeDocument/2006/relationships" id="258" r:id="R16d9578c91124559"/>
    <p:sldId xmlns:r="http://schemas.openxmlformats.org/officeDocument/2006/relationships" id="259" r:id="R817faf8f747d4fe7"/>
    <p:sldId xmlns:r="http://schemas.openxmlformats.org/officeDocument/2006/relationships" id="260" r:id="R4b4561ce2fa5443e"/>
    <p:sldId xmlns:r="http://schemas.openxmlformats.org/officeDocument/2006/relationships" id="261" r:id="Rbbfafd6d20fa452a"/>
    <p:sldId xmlns:r="http://schemas.openxmlformats.org/officeDocument/2006/relationships" id="262" r:id="Rfd289965cee24a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1a81c8b1d433d" /><Relationship Type="http://schemas.openxmlformats.org/officeDocument/2006/relationships/slide" Target="/ppt/slides/slide1.xml" Id="Reb07c259adbd425e" /><Relationship Type="http://schemas.openxmlformats.org/officeDocument/2006/relationships/slide" Target="/ppt/slides/slide2.xml" Id="R553e84462e4840ff" /><Relationship Type="http://schemas.openxmlformats.org/officeDocument/2006/relationships/slide" Target="/ppt/slides/slide3.xml" Id="R16d9578c91124559" /><Relationship Type="http://schemas.openxmlformats.org/officeDocument/2006/relationships/slide" Target="/ppt/slides/slide4.xml" Id="R817faf8f747d4fe7" /><Relationship Type="http://schemas.openxmlformats.org/officeDocument/2006/relationships/slide" Target="/ppt/slides/slide5.xml" Id="R4b4561ce2fa5443e" /><Relationship Type="http://schemas.openxmlformats.org/officeDocument/2006/relationships/slide" Target="/ppt/slides/slide6.xml" Id="Rbbfafd6d20fa452a" /><Relationship Type="http://schemas.openxmlformats.org/officeDocument/2006/relationships/slide" Target="/ppt/slides/slide7.xml" Id="Rfd289965cee24a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027e656d0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7c21389b447d2" /><Relationship Type="http://schemas.openxmlformats.org/officeDocument/2006/relationships/theme" Target="/ppt/slideMasters/theme/theme1.xml" Id="Rac374c8ce4a7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7c21389b447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4ca31b3054a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10e5e20a6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dc7c07974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59b9f2516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0afac3e0a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7cc891a834c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7576c00e6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ØKONOMITJENESTEN.NO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ØKONOMITJENESTEN.NO AS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26 196 473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3 127 355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15 910 412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SVEIN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Smølasenteret, Rådhusveien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54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997 934 121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