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c9d922524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b8ebe6aa74025"/>
  </p:sldMasterIdLst>
  <p:sldIdLst>
    <p:sldId xmlns:r="http://schemas.openxmlformats.org/officeDocument/2006/relationships" id="256" r:id="Re884a8910c3d48f9"/>
    <p:sldId xmlns:r="http://schemas.openxmlformats.org/officeDocument/2006/relationships" id="257" r:id="R19f5f0d3aa964d08"/>
    <p:sldId xmlns:r="http://schemas.openxmlformats.org/officeDocument/2006/relationships" id="258" r:id="R52cfacb01ae14179"/>
    <p:sldId xmlns:r="http://schemas.openxmlformats.org/officeDocument/2006/relationships" id="259" r:id="R649deba063d141d0"/>
    <p:sldId xmlns:r="http://schemas.openxmlformats.org/officeDocument/2006/relationships" id="260" r:id="Red7ffd2197d141aa"/>
    <p:sldId xmlns:r="http://schemas.openxmlformats.org/officeDocument/2006/relationships" id="261" r:id="R27224e4076254d1c"/>
    <p:sldId xmlns:r="http://schemas.openxmlformats.org/officeDocument/2006/relationships" id="262" r:id="R62f2af9aaeb1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b8ebe6aa74025" /><Relationship Type="http://schemas.openxmlformats.org/officeDocument/2006/relationships/slide" Target="/ppt/slides/slide1.xml" Id="Re884a8910c3d48f9" /><Relationship Type="http://schemas.openxmlformats.org/officeDocument/2006/relationships/slide" Target="/ppt/slides/slide2.xml" Id="R19f5f0d3aa964d08" /><Relationship Type="http://schemas.openxmlformats.org/officeDocument/2006/relationships/slide" Target="/ppt/slides/slide3.xml" Id="R52cfacb01ae14179" /><Relationship Type="http://schemas.openxmlformats.org/officeDocument/2006/relationships/slide" Target="/ppt/slides/slide4.xml" Id="R649deba063d141d0" /><Relationship Type="http://schemas.openxmlformats.org/officeDocument/2006/relationships/slide" Target="/ppt/slides/slide5.xml" Id="Red7ffd2197d141aa" /><Relationship Type="http://schemas.openxmlformats.org/officeDocument/2006/relationships/slide" Target="/ppt/slides/slide6.xml" Id="R27224e4076254d1c" /><Relationship Type="http://schemas.openxmlformats.org/officeDocument/2006/relationships/slide" Target="/ppt/slides/slide7.xml" Id="R62f2af9aaeb1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2b25a16e5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655b28f64b45" /><Relationship Type="http://schemas.openxmlformats.org/officeDocument/2006/relationships/theme" Target="/ppt/slideMasters/theme/theme1.xml" Id="Rbe933fbb35d4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4655b28f6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cc58bbe8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fa508b63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07c6beb0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bce02ee5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facc1e1c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fc683873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2f49c762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