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42328943547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1850e647bb4e21"/>
  </p:sldMasterIdLst>
  <p:sldIdLst>
    <p:sldId xmlns:r="http://schemas.openxmlformats.org/officeDocument/2006/relationships" id="256" r:id="R55affe0d9c634b68"/>
    <p:sldId xmlns:r="http://schemas.openxmlformats.org/officeDocument/2006/relationships" id="257" r:id="R6646f5d49f194269"/>
    <p:sldId xmlns:r="http://schemas.openxmlformats.org/officeDocument/2006/relationships" id="258" r:id="R700af47f45de4256"/>
    <p:sldId xmlns:r="http://schemas.openxmlformats.org/officeDocument/2006/relationships" id="259" r:id="Rba11ca56c0954083"/>
    <p:sldId xmlns:r="http://schemas.openxmlformats.org/officeDocument/2006/relationships" id="260" r:id="R590ca91ef46045b5"/>
    <p:sldId xmlns:r="http://schemas.openxmlformats.org/officeDocument/2006/relationships" id="261" r:id="R331ed8d56b2b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850e647bb4e21" /><Relationship Type="http://schemas.openxmlformats.org/officeDocument/2006/relationships/slide" Target="/ppt/slides/slide1.xml" Id="R55affe0d9c634b68" /><Relationship Type="http://schemas.openxmlformats.org/officeDocument/2006/relationships/slide" Target="/ppt/slides/slide2.xml" Id="R6646f5d49f194269" /><Relationship Type="http://schemas.openxmlformats.org/officeDocument/2006/relationships/slide" Target="/ppt/slides/slide3.xml" Id="R700af47f45de4256" /><Relationship Type="http://schemas.openxmlformats.org/officeDocument/2006/relationships/slide" Target="/ppt/slides/slide4.xml" Id="Rba11ca56c0954083" /><Relationship Type="http://schemas.openxmlformats.org/officeDocument/2006/relationships/slide" Target="/ppt/slides/slide5.xml" Id="R590ca91ef46045b5" /><Relationship Type="http://schemas.openxmlformats.org/officeDocument/2006/relationships/slide" Target="/ppt/slides/slide6.xml" Id="R331ed8d56b2b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995a308e0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18502616c404a" /><Relationship Type="http://schemas.openxmlformats.org/officeDocument/2006/relationships/theme" Target="/ppt/slideMasters/theme/theme1.xml" Id="Rf1ad59443ebf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18502616c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428eb71ab4e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f0dbf733b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a716f73d0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6225d1e4242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df7727c3d4b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8d3bc75da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