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1880127c9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9cb94b47140d0"/>
  </p:sldMasterIdLst>
  <p:sldIdLst>
    <p:sldId xmlns:r="http://schemas.openxmlformats.org/officeDocument/2006/relationships" id="256" r:id="Reba6f3ed5197433f"/>
    <p:sldId xmlns:r="http://schemas.openxmlformats.org/officeDocument/2006/relationships" id="257" r:id="Ra857e79441dd4837"/>
    <p:sldId xmlns:r="http://schemas.openxmlformats.org/officeDocument/2006/relationships" id="258" r:id="Re0fda440adfd40eb"/>
    <p:sldId xmlns:r="http://schemas.openxmlformats.org/officeDocument/2006/relationships" id="259" r:id="R9d3e7a1bbaec4032"/>
    <p:sldId xmlns:r="http://schemas.openxmlformats.org/officeDocument/2006/relationships" id="260" r:id="Ra0b99b84ef864578"/>
    <p:sldId xmlns:r="http://schemas.openxmlformats.org/officeDocument/2006/relationships" id="261" r:id="R5137ac130b9e4222"/>
    <p:sldId xmlns:r="http://schemas.openxmlformats.org/officeDocument/2006/relationships" id="262" r:id="R09e04db9e0ec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9cb94b47140d0" /><Relationship Type="http://schemas.openxmlformats.org/officeDocument/2006/relationships/slide" Target="/ppt/slides/slide1.xml" Id="Reba6f3ed5197433f" /><Relationship Type="http://schemas.openxmlformats.org/officeDocument/2006/relationships/slide" Target="/ppt/slides/slide2.xml" Id="Ra857e79441dd4837" /><Relationship Type="http://schemas.openxmlformats.org/officeDocument/2006/relationships/slide" Target="/ppt/slides/slide3.xml" Id="Re0fda440adfd40eb" /><Relationship Type="http://schemas.openxmlformats.org/officeDocument/2006/relationships/slide" Target="/ppt/slides/slide4.xml" Id="R9d3e7a1bbaec4032" /><Relationship Type="http://schemas.openxmlformats.org/officeDocument/2006/relationships/slide" Target="/ppt/slides/slide5.xml" Id="Ra0b99b84ef864578" /><Relationship Type="http://schemas.openxmlformats.org/officeDocument/2006/relationships/slide" Target="/ppt/slides/slide6.xml" Id="R5137ac130b9e4222" /><Relationship Type="http://schemas.openxmlformats.org/officeDocument/2006/relationships/slide" Target="/ppt/slides/slide7.xml" Id="R09e04db9e0ec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525586fe2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1dbf0e14540e6" /><Relationship Type="http://schemas.openxmlformats.org/officeDocument/2006/relationships/theme" Target="/ppt/slideMasters/theme/theme1.xml" Id="R5696da0658fb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1dbf0e145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795344eaf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56116f3bb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f7333db68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550cb054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ef29f1a57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0ff6febf2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ef231455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VUKU OG OMEGN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VUKU OG OMEGN REGNSKAP AS ble etablert [år] og holder til i Vuku.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1 732 193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GUDRUN KARLGÅRD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OLAV KARLGÅRD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KULSTAD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Karlgardsvegen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7660 Vuku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00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bernt.olav.karlgaard@vekstra.no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