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974145bcc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769eafc5447bb"/>
  </p:sldMasterIdLst>
  <p:sldIdLst>
    <p:sldId xmlns:r="http://schemas.openxmlformats.org/officeDocument/2006/relationships" id="256" r:id="R3374da28387f44d2"/>
    <p:sldId xmlns:r="http://schemas.openxmlformats.org/officeDocument/2006/relationships" id="257" r:id="R75de05bbe8414133"/>
    <p:sldId xmlns:r="http://schemas.openxmlformats.org/officeDocument/2006/relationships" id="258" r:id="R91a211f5d41c4e5a"/>
    <p:sldId xmlns:r="http://schemas.openxmlformats.org/officeDocument/2006/relationships" id="259" r:id="R04302b098e0a4862"/>
    <p:sldId xmlns:r="http://schemas.openxmlformats.org/officeDocument/2006/relationships" id="260" r:id="R494691259fe84653"/>
    <p:sldId xmlns:r="http://schemas.openxmlformats.org/officeDocument/2006/relationships" id="261" r:id="Rd2b01e1f3b2a4ea3"/>
    <p:sldId xmlns:r="http://schemas.openxmlformats.org/officeDocument/2006/relationships" id="262" r:id="R5a8305d4cb41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769eafc5447bb" /><Relationship Type="http://schemas.openxmlformats.org/officeDocument/2006/relationships/slide" Target="/ppt/slides/slide1.xml" Id="R3374da28387f44d2" /><Relationship Type="http://schemas.openxmlformats.org/officeDocument/2006/relationships/slide" Target="/ppt/slides/slide2.xml" Id="R75de05bbe8414133" /><Relationship Type="http://schemas.openxmlformats.org/officeDocument/2006/relationships/slide" Target="/ppt/slides/slide3.xml" Id="R91a211f5d41c4e5a" /><Relationship Type="http://schemas.openxmlformats.org/officeDocument/2006/relationships/slide" Target="/ppt/slides/slide4.xml" Id="R04302b098e0a4862" /><Relationship Type="http://schemas.openxmlformats.org/officeDocument/2006/relationships/slide" Target="/ppt/slides/slide5.xml" Id="R494691259fe84653" /><Relationship Type="http://schemas.openxmlformats.org/officeDocument/2006/relationships/slide" Target="/ppt/slides/slide6.xml" Id="Rd2b01e1f3b2a4ea3" /><Relationship Type="http://schemas.openxmlformats.org/officeDocument/2006/relationships/slide" Target="/ppt/slides/slide7.xml" Id="R5a8305d4cb41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f082e350d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193ec6ae46cd" /><Relationship Type="http://schemas.openxmlformats.org/officeDocument/2006/relationships/theme" Target="/ppt/slideMasters/theme/theme1.xml" Id="Raae9bc73d2a8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5193ec6ae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2058df8d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99791605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b7a2a3f1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07bf18c0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c1dc792d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1172ffc0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57beb779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