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a33d02694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b90c9879c440c"/>
  </p:sldMasterIdLst>
  <p:sldIdLst>
    <p:sldId xmlns:r="http://schemas.openxmlformats.org/officeDocument/2006/relationships" id="256" r:id="Rdb1771b8b7664b62"/>
    <p:sldId xmlns:r="http://schemas.openxmlformats.org/officeDocument/2006/relationships" id="257" r:id="R278a4c90e1a842c3"/>
    <p:sldId xmlns:r="http://schemas.openxmlformats.org/officeDocument/2006/relationships" id="258" r:id="R5eb1b1aedc044549"/>
    <p:sldId xmlns:r="http://schemas.openxmlformats.org/officeDocument/2006/relationships" id="259" r:id="Rdea32d214d604cd8"/>
    <p:sldId xmlns:r="http://schemas.openxmlformats.org/officeDocument/2006/relationships" id="260" r:id="R71638c52632c438a"/>
    <p:sldId xmlns:r="http://schemas.openxmlformats.org/officeDocument/2006/relationships" id="261" r:id="R44e237c1ce54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b90c9879c440c" /><Relationship Type="http://schemas.openxmlformats.org/officeDocument/2006/relationships/slide" Target="/ppt/slides/slide1.xml" Id="Rdb1771b8b7664b62" /><Relationship Type="http://schemas.openxmlformats.org/officeDocument/2006/relationships/slide" Target="/ppt/slides/slide2.xml" Id="R278a4c90e1a842c3" /><Relationship Type="http://schemas.openxmlformats.org/officeDocument/2006/relationships/slide" Target="/ppt/slides/slide3.xml" Id="R5eb1b1aedc044549" /><Relationship Type="http://schemas.openxmlformats.org/officeDocument/2006/relationships/slide" Target="/ppt/slides/slide4.xml" Id="Rdea32d214d604cd8" /><Relationship Type="http://schemas.openxmlformats.org/officeDocument/2006/relationships/slide" Target="/ppt/slides/slide5.xml" Id="R71638c52632c438a" /><Relationship Type="http://schemas.openxmlformats.org/officeDocument/2006/relationships/slide" Target="/ppt/slides/slide6.xml" Id="R44e237c1ce54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2ac85ff67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2a3377764205" /><Relationship Type="http://schemas.openxmlformats.org/officeDocument/2006/relationships/theme" Target="/ppt/slideMasters/theme/theme1.xml" Id="R7702771e3e94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82a337776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331a788b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f7a0fb46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b14f7cf4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b015e6929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8c59c79cb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1738a42c9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