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f214eed53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49bc6a84741d9"/>
  </p:sldMasterIdLst>
  <p:sldIdLst>
    <p:sldId xmlns:r="http://schemas.openxmlformats.org/officeDocument/2006/relationships" id="256" r:id="R9fef024ecb5d4ca1"/>
    <p:sldId xmlns:r="http://schemas.openxmlformats.org/officeDocument/2006/relationships" id="257" r:id="R133d2b9f782b4679"/>
    <p:sldId xmlns:r="http://schemas.openxmlformats.org/officeDocument/2006/relationships" id="258" r:id="Re4faace1d8e94c27"/>
    <p:sldId xmlns:r="http://schemas.openxmlformats.org/officeDocument/2006/relationships" id="259" r:id="R9586a9cdeb1d4ad6"/>
    <p:sldId xmlns:r="http://schemas.openxmlformats.org/officeDocument/2006/relationships" id="260" r:id="Rfb08ac34896c4924"/>
    <p:sldId xmlns:r="http://schemas.openxmlformats.org/officeDocument/2006/relationships" id="261" r:id="Rfb756814e200428e"/>
    <p:sldId xmlns:r="http://schemas.openxmlformats.org/officeDocument/2006/relationships" id="262" r:id="R2eff258e9fd0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49bc6a84741d9" /><Relationship Type="http://schemas.openxmlformats.org/officeDocument/2006/relationships/slide" Target="/ppt/slides/slide1.xml" Id="R9fef024ecb5d4ca1" /><Relationship Type="http://schemas.openxmlformats.org/officeDocument/2006/relationships/slide" Target="/ppt/slides/slide2.xml" Id="R133d2b9f782b4679" /><Relationship Type="http://schemas.openxmlformats.org/officeDocument/2006/relationships/slide" Target="/ppt/slides/slide3.xml" Id="Re4faace1d8e94c27" /><Relationship Type="http://schemas.openxmlformats.org/officeDocument/2006/relationships/slide" Target="/ppt/slides/slide4.xml" Id="R9586a9cdeb1d4ad6" /><Relationship Type="http://schemas.openxmlformats.org/officeDocument/2006/relationships/slide" Target="/ppt/slides/slide5.xml" Id="Rfb08ac34896c4924" /><Relationship Type="http://schemas.openxmlformats.org/officeDocument/2006/relationships/slide" Target="/ppt/slides/slide6.xml" Id="Rfb756814e200428e" /><Relationship Type="http://schemas.openxmlformats.org/officeDocument/2006/relationships/slide" Target="/ppt/slides/slide7.xml" Id="R2eff258e9fd0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fe5a4da5a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36253add4de3" /><Relationship Type="http://schemas.openxmlformats.org/officeDocument/2006/relationships/theme" Target="/ppt/slideMasters/theme/theme1.xml" Id="Rd2bdb0adffec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436253add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b0c5a32b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126c8ea3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966428e6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19ee7537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58df1e0d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3b0754de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db0f3e0a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STEIN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