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21dcf493054c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c6d241cb214895"/>
  </p:sldMasterIdLst>
  <p:sldIdLst>
    <p:sldId xmlns:r="http://schemas.openxmlformats.org/officeDocument/2006/relationships" id="256" r:id="Rb07d7f456dc64bc3"/>
    <p:sldId xmlns:r="http://schemas.openxmlformats.org/officeDocument/2006/relationships" id="257" r:id="R949d0e9f93294ca1"/>
    <p:sldId xmlns:r="http://schemas.openxmlformats.org/officeDocument/2006/relationships" id="258" r:id="Rdc25c2ee3d414cfe"/>
    <p:sldId xmlns:r="http://schemas.openxmlformats.org/officeDocument/2006/relationships" id="259" r:id="R87bb3bb4c8894d0c"/>
    <p:sldId xmlns:r="http://schemas.openxmlformats.org/officeDocument/2006/relationships" id="260" r:id="Ree22d7ac9e0142e8"/>
    <p:sldId xmlns:r="http://schemas.openxmlformats.org/officeDocument/2006/relationships" id="261" r:id="R56f647fde4e646b0"/>
    <p:sldId xmlns:r="http://schemas.openxmlformats.org/officeDocument/2006/relationships" id="262" r:id="Rf4424b24708d4b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c6d241cb214895" /><Relationship Type="http://schemas.openxmlformats.org/officeDocument/2006/relationships/slide" Target="/ppt/slides/slide1.xml" Id="Rb07d7f456dc64bc3" /><Relationship Type="http://schemas.openxmlformats.org/officeDocument/2006/relationships/slide" Target="/ppt/slides/slide2.xml" Id="R949d0e9f93294ca1" /><Relationship Type="http://schemas.openxmlformats.org/officeDocument/2006/relationships/slide" Target="/ppt/slides/slide3.xml" Id="Rdc25c2ee3d414cfe" /><Relationship Type="http://schemas.openxmlformats.org/officeDocument/2006/relationships/slide" Target="/ppt/slides/slide4.xml" Id="R87bb3bb4c8894d0c" /><Relationship Type="http://schemas.openxmlformats.org/officeDocument/2006/relationships/slide" Target="/ppt/slides/slide5.xml" Id="Ree22d7ac9e0142e8" /><Relationship Type="http://schemas.openxmlformats.org/officeDocument/2006/relationships/slide" Target="/ppt/slides/slide6.xml" Id="R56f647fde4e646b0" /><Relationship Type="http://schemas.openxmlformats.org/officeDocument/2006/relationships/slide" Target="/ppt/slides/slide7.xml" Id="Rf4424b24708d4b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884692e8f14d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e2dcc03fa4e15" /><Relationship Type="http://schemas.openxmlformats.org/officeDocument/2006/relationships/theme" Target="/ppt/slideMasters/theme/theme1.xml" Id="R4ec8bf32f19247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5e2dcc03fa4e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2c924fe8341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65c366f7b40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0c1509ace43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193456add44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3a566e29445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8c34d0a4641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69a1a66c04f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 REVISJON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27 707 906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8 437 519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6 643 471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6 771 294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14 104 291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RSH INVEST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SEE NORD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STEINBAKKEN INVEST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RIBAN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ULVANG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STURE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Egedes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997 820 266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