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c462f600b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8556742e14c17"/>
  </p:sldMasterIdLst>
  <p:sldIdLst>
    <p:sldId xmlns:r="http://schemas.openxmlformats.org/officeDocument/2006/relationships" id="256" r:id="R5d66162492324de4"/>
    <p:sldId xmlns:r="http://schemas.openxmlformats.org/officeDocument/2006/relationships" id="257" r:id="R8409bf5d2a1f4f92"/>
    <p:sldId xmlns:r="http://schemas.openxmlformats.org/officeDocument/2006/relationships" id="258" r:id="Rd3daa03c203b432d"/>
    <p:sldId xmlns:r="http://schemas.openxmlformats.org/officeDocument/2006/relationships" id="259" r:id="Rabb3fb6fb958406d"/>
    <p:sldId xmlns:r="http://schemas.openxmlformats.org/officeDocument/2006/relationships" id="260" r:id="Re0d09dcc79d648b3"/>
    <p:sldId xmlns:r="http://schemas.openxmlformats.org/officeDocument/2006/relationships" id="261" r:id="Re4a0e14357564fad"/>
    <p:sldId xmlns:r="http://schemas.openxmlformats.org/officeDocument/2006/relationships" id="262" r:id="Rec25a03b2d22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8556742e14c17" /><Relationship Type="http://schemas.openxmlformats.org/officeDocument/2006/relationships/slide" Target="/ppt/slides/slide1.xml" Id="R5d66162492324de4" /><Relationship Type="http://schemas.openxmlformats.org/officeDocument/2006/relationships/slide" Target="/ppt/slides/slide2.xml" Id="R8409bf5d2a1f4f92" /><Relationship Type="http://schemas.openxmlformats.org/officeDocument/2006/relationships/slide" Target="/ppt/slides/slide3.xml" Id="Rd3daa03c203b432d" /><Relationship Type="http://schemas.openxmlformats.org/officeDocument/2006/relationships/slide" Target="/ppt/slides/slide4.xml" Id="Rabb3fb6fb958406d" /><Relationship Type="http://schemas.openxmlformats.org/officeDocument/2006/relationships/slide" Target="/ppt/slides/slide5.xml" Id="Re0d09dcc79d648b3" /><Relationship Type="http://schemas.openxmlformats.org/officeDocument/2006/relationships/slide" Target="/ppt/slides/slide6.xml" Id="Re4a0e14357564fad" /><Relationship Type="http://schemas.openxmlformats.org/officeDocument/2006/relationships/slide" Target="/ppt/slides/slide7.xml" Id="Rec25a03b2d22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3aece85c1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b758c2a724ed4" /><Relationship Type="http://schemas.openxmlformats.org/officeDocument/2006/relationships/theme" Target="/ppt/slideMasters/theme/theme1.xml" Id="Rc8d87393daad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b758c2a72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31632dad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2002aef54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13f5f6caa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e77ab893e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57641bfa4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778291b44c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526a110aa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Holmlundvegen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997 799 488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