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8f4b79eb3849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842f009e5c46ad"/>
  </p:sldMasterIdLst>
  <p:sldIdLst>
    <p:sldId xmlns:r="http://schemas.openxmlformats.org/officeDocument/2006/relationships" id="256" r:id="R480653ca737c4d17"/>
    <p:sldId xmlns:r="http://schemas.openxmlformats.org/officeDocument/2006/relationships" id="257" r:id="R01a0a450b74d438a"/>
    <p:sldId xmlns:r="http://schemas.openxmlformats.org/officeDocument/2006/relationships" id="258" r:id="R3799df0573664ebc"/>
    <p:sldId xmlns:r="http://schemas.openxmlformats.org/officeDocument/2006/relationships" id="259" r:id="R1bdc8c8533554cf8"/>
    <p:sldId xmlns:r="http://schemas.openxmlformats.org/officeDocument/2006/relationships" id="260" r:id="R4c8f41cdad804db1"/>
    <p:sldId xmlns:r="http://schemas.openxmlformats.org/officeDocument/2006/relationships" id="261" r:id="R5166972b635940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842f009e5c46ad" /><Relationship Type="http://schemas.openxmlformats.org/officeDocument/2006/relationships/slide" Target="/ppt/slides/slide1.xml" Id="R480653ca737c4d17" /><Relationship Type="http://schemas.openxmlformats.org/officeDocument/2006/relationships/slide" Target="/ppt/slides/slide2.xml" Id="R01a0a450b74d438a" /><Relationship Type="http://schemas.openxmlformats.org/officeDocument/2006/relationships/slide" Target="/ppt/slides/slide3.xml" Id="R3799df0573664ebc" /><Relationship Type="http://schemas.openxmlformats.org/officeDocument/2006/relationships/slide" Target="/ppt/slides/slide4.xml" Id="R1bdc8c8533554cf8" /><Relationship Type="http://schemas.openxmlformats.org/officeDocument/2006/relationships/slide" Target="/ppt/slides/slide5.xml" Id="R4c8f41cdad804db1" /><Relationship Type="http://schemas.openxmlformats.org/officeDocument/2006/relationships/slide" Target="/ppt/slides/slide6.xml" Id="R5166972b635940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cb8ed9d5c14d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7e55f54d24abd" /><Relationship Type="http://schemas.openxmlformats.org/officeDocument/2006/relationships/theme" Target="/ppt/slideMasters/theme/theme1.xml" Id="R57f60196a713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37e55f54d2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d0883d2b2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c004518f84c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30343a8ba43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26e1621b9642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378a8de964c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ba22e04cb4a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Holmlundvegen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997 799 488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HAUGOM INVEST AS</a:t>
            </a:r>
          </a:p>
        </p:txBody>
      </p:sp>
    </p:spTree>
  </p:cSld>
  <p:clrMapOvr>
    <a:masterClrMapping xmlns:a="http://schemas.openxmlformats.org/drawingml/2006/main"/>
  </p:clrMapOvr>
</p:sld>
</file>