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08681043cb48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1c149d9b494118"/>
  </p:sldMasterIdLst>
  <p:sldIdLst>
    <p:sldId xmlns:r="http://schemas.openxmlformats.org/officeDocument/2006/relationships" id="256" r:id="R3c3b4066a7d24111"/>
    <p:sldId xmlns:r="http://schemas.openxmlformats.org/officeDocument/2006/relationships" id="257" r:id="R0f708690f67643d9"/>
    <p:sldId xmlns:r="http://schemas.openxmlformats.org/officeDocument/2006/relationships" id="258" r:id="R156fe77feb8543b6"/>
    <p:sldId xmlns:r="http://schemas.openxmlformats.org/officeDocument/2006/relationships" id="259" r:id="R05c3c793de0a41cd"/>
    <p:sldId xmlns:r="http://schemas.openxmlformats.org/officeDocument/2006/relationships" id="260" r:id="Ra3b6f7e643244575"/>
    <p:sldId xmlns:r="http://schemas.openxmlformats.org/officeDocument/2006/relationships" id="261" r:id="R8881d0fff47240c3"/>
    <p:sldId xmlns:r="http://schemas.openxmlformats.org/officeDocument/2006/relationships" id="262" r:id="Rf7d8fac3b2d647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c149d9b494118" /><Relationship Type="http://schemas.openxmlformats.org/officeDocument/2006/relationships/slide" Target="/ppt/slides/slide1.xml" Id="R3c3b4066a7d24111" /><Relationship Type="http://schemas.openxmlformats.org/officeDocument/2006/relationships/slide" Target="/ppt/slides/slide2.xml" Id="R0f708690f67643d9" /><Relationship Type="http://schemas.openxmlformats.org/officeDocument/2006/relationships/slide" Target="/ppt/slides/slide3.xml" Id="R156fe77feb8543b6" /><Relationship Type="http://schemas.openxmlformats.org/officeDocument/2006/relationships/slide" Target="/ppt/slides/slide4.xml" Id="R05c3c793de0a41cd" /><Relationship Type="http://schemas.openxmlformats.org/officeDocument/2006/relationships/slide" Target="/ppt/slides/slide5.xml" Id="Ra3b6f7e643244575" /><Relationship Type="http://schemas.openxmlformats.org/officeDocument/2006/relationships/slide" Target="/ppt/slides/slide6.xml" Id="R8881d0fff47240c3" /><Relationship Type="http://schemas.openxmlformats.org/officeDocument/2006/relationships/slide" Target="/ppt/slides/slide7.xml" Id="Rf7d8fac3b2d647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663db13e240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c3c8dde3e4af1" /><Relationship Type="http://schemas.openxmlformats.org/officeDocument/2006/relationships/theme" Target="/ppt/slideMasters/theme/theme1.xml" Id="R8e60bcbae5b24a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9c3c8dde3e4a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a460343b546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eca42075f43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f770632fd49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47ac861f84f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51b3fb93440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9fa56dc1f4a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51ad6c0f146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DOVRE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 REVISJON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1 593 632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1 588 215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4 973 068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RUDILØKKEN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Rudiløkken Søre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997 770 927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