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9561163d4d42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14a6fcf86c453c"/>
  </p:sldMasterIdLst>
  <p:sldIdLst>
    <p:sldId xmlns:r="http://schemas.openxmlformats.org/officeDocument/2006/relationships" id="256" r:id="Rd39cc4ad7d8b4a6d"/>
    <p:sldId xmlns:r="http://schemas.openxmlformats.org/officeDocument/2006/relationships" id="257" r:id="R4659e243e8034f17"/>
    <p:sldId xmlns:r="http://schemas.openxmlformats.org/officeDocument/2006/relationships" id="258" r:id="R630dea65ffdc44a6"/>
    <p:sldId xmlns:r="http://schemas.openxmlformats.org/officeDocument/2006/relationships" id="259" r:id="R7d831d423f044fc9"/>
    <p:sldId xmlns:r="http://schemas.openxmlformats.org/officeDocument/2006/relationships" id="260" r:id="R8645de3316934f53"/>
    <p:sldId xmlns:r="http://schemas.openxmlformats.org/officeDocument/2006/relationships" id="261" r:id="Rb793fcf48f674a41"/>
    <p:sldId xmlns:r="http://schemas.openxmlformats.org/officeDocument/2006/relationships" id="262" r:id="Rba3fc9947fcd44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14a6fcf86c453c" /><Relationship Type="http://schemas.openxmlformats.org/officeDocument/2006/relationships/slide" Target="/ppt/slides/slide1.xml" Id="Rd39cc4ad7d8b4a6d" /><Relationship Type="http://schemas.openxmlformats.org/officeDocument/2006/relationships/slide" Target="/ppt/slides/slide2.xml" Id="R4659e243e8034f17" /><Relationship Type="http://schemas.openxmlformats.org/officeDocument/2006/relationships/slide" Target="/ppt/slides/slide3.xml" Id="R630dea65ffdc44a6" /><Relationship Type="http://schemas.openxmlformats.org/officeDocument/2006/relationships/slide" Target="/ppt/slides/slide4.xml" Id="R7d831d423f044fc9" /><Relationship Type="http://schemas.openxmlformats.org/officeDocument/2006/relationships/slide" Target="/ppt/slides/slide5.xml" Id="R8645de3316934f53" /><Relationship Type="http://schemas.openxmlformats.org/officeDocument/2006/relationships/slide" Target="/ppt/slides/slide6.xml" Id="Rb793fcf48f674a41" /><Relationship Type="http://schemas.openxmlformats.org/officeDocument/2006/relationships/slide" Target="/ppt/slides/slide7.xml" Id="Rba3fc9947fcd44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538d0b4dd84b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348a0e88c4465" /><Relationship Type="http://schemas.openxmlformats.org/officeDocument/2006/relationships/theme" Target="/ppt/slideMasters/theme/theme1.xml" Id="Rb19067589a5646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1348a0e88c44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f123afa2d47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5a235922a40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9157197eb42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a1fd8820349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a74d21bd342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3bddb9f9f4c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f19b0891040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SYLBRA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SYLBRA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2 514 295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3 020 003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SYLTERN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Syltern, Nedre Petersborg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997 748 921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