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1d31abeba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56f169fe14b18"/>
  </p:sldMasterIdLst>
  <p:sldIdLst>
    <p:sldId xmlns:r="http://schemas.openxmlformats.org/officeDocument/2006/relationships" id="256" r:id="Rb6cbc2cf8f6141cf"/>
    <p:sldId xmlns:r="http://schemas.openxmlformats.org/officeDocument/2006/relationships" id="257" r:id="Ra8ee8bfd9beb4bc6"/>
    <p:sldId xmlns:r="http://schemas.openxmlformats.org/officeDocument/2006/relationships" id="258" r:id="Ra36c360bb7ed477d"/>
    <p:sldId xmlns:r="http://schemas.openxmlformats.org/officeDocument/2006/relationships" id="259" r:id="Ra42b304534834320"/>
    <p:sldId xmlns:r="http://schemas.openxmlformats.org/officeDocument/2006/relationships" id="260" r:id="Ree381e9ea8ba4f61"/>
    <p:sldId xmlns:r="http://schemas.openxmlformats.org/officeDocument/2006/relationships" id="261" r:id="R5c9795858d0441ce"/>
    <p:sldId xmlns:r="http://schemas.openxmlformats.org/officeDocument/2006/relationships" id="262" r:id="Rd4597cf28465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56f169fe14b18" /><Relationship Type="http://schemas.openxmlformats.org/officeDocument/2006/relationships/slide" Target="/ppt/slides/slide1.xml" Id="Rb6cbc2cf8f6141cf" /><Relationship Type="http://schemas.openxmlformats.org/officeDocument/2006/relationships/slide" Target="/ppt/slides/slide2.xml" Id="Ra8ee8bfd9beb4bc6" /><Relationship Type="http://schemas.openxmlformats.org/officeDocument/2006/relationships/slide" Target="/ppt/slides/slide3.xml" Id="Ra36c360bb7ed477d" /><Relationship Type="http://schemas.openxmlformats.org/officeDocument/2006/relationships/slide" Target="/ppt/slides/slide4.xml" Id="Ra42b304534834320" /><Relationship Type="http://schemas.openxmlformats.org/officeDocument/2006/relationships/slide" Target="/ppt/slides/slide5.xml" Id="Ree381e9ea8ba4f61" /><Relationship Type="http://schemas.openxmlformats.org/officeDocument/2006/relationships/slide" Target="/ppt/slides/slide6.xml" Id="R5c9795858d0441ce" /><Relationship Type="http://schemas.openxmlformats.org/officeDocument/2006/relationships/slide" Target="/ppt/slides/slide7.xml" Id="Rd4597cf28465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810392a39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fb62c35f4ba2" /><Relationship Type="http://schemas.openxmlformats.org/officeDocument/2006/relationships/theme" Target="/ppt/slideMasters/theme/theme1.xml" Id="R4072b676e6c7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1fb62c35f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f53777599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46c1354be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22693e778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783e32bc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e01a9d29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63b75a3c1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2c9e18ae5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STOKKE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STOKKE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14 984 754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997 746 848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