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d9eb088d0240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336f76f434e2d"/>
  </p:sldMasterIdLst>
  <p:sldIdLst>
    <p:sldId xmlns:r="http://schemas.openxmlformats.org/officeDocument/2006/relationships" id="256" r:id="Rf8566225591e40b3"/>
    <p:sldId xmlns:r="http://schemas.openxmlformats.org/officeDocument/2006/relationships" id="257" r:id="R054842144a8b40ae"/>
    <p:sldId xmlns:r="http://schemas.openxmlformats.org/officeDocument/2006/relationships" id="258" r:id="R9f7ddbd3279b4a82"/>
    <p:sldId xmlns:r="http://schemas.openxmlformats.org/officeDocument/2006/relationships" id="259" r:id="R52813f6bbe094b47"/>
    <p:sldId xmlns:r="http://schemas.openxmlformats.org/officeDocument/2006/relationships" id="260" r:id="R6e3c823bbe4e4225"/>
    <p:sldId xmlns:r="http://schemas.openxmlformats.org/officeDocument/2006/relationships" id="261" r:id="R26ab88bae7b144db"/>
    <p:sldId xmlns:r="http://schemas.openxmlformats.org/officeDocument/2006/relationships" id="262" r:id="R03bdad62d25342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336f76f434e2d" /><Relationship Type="http://schemas.openxmlformats.org/officeDocument/2006/relationships/slide" Target="/ppt/slides/slide1.xml" Id="Rf8566225591e40b3" /><Relationship Type="http://schemas.openxmlformats.org/officeDocument/2006/relationships/slide" Target="/ppt/slides/slide2.xml" Id="R054842144a8b40ae" /><Relationship Type="http://schemas.openxmlformats.org/officeDocument/2006/relationships/slide" Target="/ppt/slides/slide3.xml" Id="R9f7ddbd3279b4a82" /><Relationship Type="http://schemas.openxmlformats.org/officeDocument/2006/relationships/slide" Target="/ppt/slides/slide4.xml" Id="R52813f6bbe094b47" /><Relationship Type="http://schemas.openxmlformats.org/officeDocument/2006/relationships/slide" Target="/ppt/slides/slide5.xml" Id="R6e3c823bbe4e4225" /><Relationship Type="http://schemas.openxmlformats.org/officeDocument/2006/relationships/slide" Target="/ppt/slides/slide6.xml" Id="R26ab88bae7b144db" /><Relationship Type="http://schemas.openxmlformats.org/officeDocument/2006/relationships/slide" Target="/ppt/slides/slide7.xml" Id="R03bdad62d25342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afb902bcf41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882b53af6406c" /><Relationship Type="http://schemas.openxmlformats.org/officeDocument/2006/relationships/theme" Target="/ppt/slideMasters/theme/theme1.xml" Id="R2bc08a13c7f141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3882b53af640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930d1b3be4b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53eda363449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b6260e9ed4a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57df2741944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d19a2591143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d395e1c4042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d3041dd314d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EINSTEIN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EINSTEIN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27 282 417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27 301 603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SLETMOE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v/Arnstein Sletmoe, Hollendergata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97 19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arnstein.sletmoe@hydro.com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997 743 504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