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6a61bdae7d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3ac39d4e94c62"/>
  </p:sldMasterIdLst>
  <p:sldIdLst>
    <p:sldId xmlns:r="http://schemas.openxmlformats.org/officeDocument/2006/relationships" id="256" r:id="Rb21724bffa17496c"/>
    <p:sldId xmlns:r="http://schemas.openxmlformats.org/officeDocument/2006/relationships" id="257" r:id="R9663f534b1d74d2e"/>
    <p:sldId xmlns:r="http://schemas.openxmlformats.org/officeDocument/2006/relationships" id="258" r:id="R7b10416d77a44ea2"/>
    <p:sldId xmlns:r="http://schemas.openxmlformats.org/officeDocument/2006/relationships" id="259" r:id="R963d5906732045fa"/>
    <p:sldId xmlns:r="http://schemas.openxmlformats.org/officeDocument/2006/relationships" id="260" r:id="R899bb6a4238a47a5"/>
    <p:sldId xmlns:r="http://schemas.openxmlformats.org/officeDocument/2006/relationships" id="261" r:id="R6dd9aa0312c24450"/>
    <p:sldId xmlns:r="http://schemas.openxmlformats.org/officeDocument/2006/relationships" id="262" r:id="R4774cb02c39947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3ac39d4e94c62" /><Relationship Type="http://schemas.openxmlformats.org/officeDocument/2006/relationships/slide" Target="/ppt/slides/slide1.xml" Id="Rb21724bffa17496c" /><Relationship Type="http://schemas.openxmlformats.org/officeDocument/2006/relationships/slide" Target="/ppt/slides/slide2.xml" Id="R9663f534b1d74d2e" /><Relationship Type="http://schemas.openxmlformats.org/officeDocument/2006/relationships/slide" Target="/ppt/slides/slide3.xml" Id="R7b10416d77a44ea2" /><Relationship Type="http://schemas.openxmlformats.org/officeDocument/2006/relationships/slide" Target="/ppt/slides/slide4.xml" Id="R963d5906732045fa" /><Relationship Type="http://schemas.openxmlformats.org/officeDocument/2006/relationships/slide" Target="/ppt/slides/slide5.xml" Id="R899bb6a4238a47a5" /><Relationship Type="http://schemas.openxmlformats.org/officeDocument/2006/relationships/slide" Target="/ppt/slides/slide6.xml" Id="R6dd9aa0312c24450" /><Relationship Type="http://schemas.openxmlformats.org/officeDocument/2006/relationships/slide" Target="/ppt/slides/slide7.xml" Id="R4774cb02c39947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ef077b8224a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b7fc1e8e7407c" /><Relationship Type="http://schemas.openxmlformats.org/officeDocument/2006/relationships/theme" Target="/ppt/slideMasters/theme/theme1.xml" Id="R785f4218a352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b7fc1e8e740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5e79c946740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ff1a2bbd349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8e4b8a096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2038696ec44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43f63be343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54f95a31840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18ded46234b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&amp; B NEDBERG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&amp; B NEDBERG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14 320 377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31 755 283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39 282 392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MAGNUS  –  56,9 %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BESSIE GADBORG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SVERRE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SVERRE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sverre@nedberg.as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997 701 399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