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206416c70c47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07a6dd8a8d40f4"/>
  </p:sldMasterIdLst>
  <p:sldIdLst>
    <p:sldId xmlns:r="http://schemas.openxmlformats.org/officeDocument/2006/relationships" id="256" r:id="R15cf0ceac6824358"/>
    <p:sldId xmlns:r="http://schemas.openxmlformats.org/officeDocument/2006/relationships" id="257" r:id="R9034532e4e73462c"/>
    <p:sldId xmlns:r="http://schemas.openxmlformats.org/officeDocument/2006/relationships" id="258" r:id="R5a7ef434d809484e"/>
    <p:sldId xmlns:r="http://schemas.openxmlformats.org/officeDocument/2006/relationships" id="259" r:id="R81666e132f7c4e8b"/>
    <p:sldId xmlns:r="http://schemas.openxmlformats.org/officeDocument/2006/relationships" id="260" r:id="R58ca1e7618ef440e"/>
    <p:sldId xmlns:r="http://schemas.openxmlformats.org/officeDocument/2006/relationships" id="261" r:id="R40c500ab61404800"/>
    <p:sldId xmlns:r="http://schemas.openxmlformats.org/officeDocument/2006/relationships" id="262" r:id="R99e397b9179741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07a6dd8a8d40f4" /><Relationship Type="http://schemas.openxmlformats.org/officeDocument/2006/relationships/slide" Target="/ppt/slides/slide1.xml" Id="R15cf0ceac6824358" /><Relationship Type="http://schemas.openxmlformats.org/officeDocument/2006/relationships/slide" Target="/ppt/slides/slide2.xml" Id="R9034532e4e73462c" /><Relationship Type="http://schemas.openxmlformats.org/officeDocument/2006/relationships/slide" Target="/ppt/slides/slide3.xml" Id="R5a7ef434d809484e" /><Relationship Type="http://schemas.openxmlformats.org/officeDocument/2006/relationships/slide" Target="/ppt/slides/slide4.xml" Id="R81666e132f7c4e8b" /><Relationship Type="http://schemas.openxmlformats.org/officeDocument/2006/relationships/slide" Target="/ppt/slides/slide5.xml" Id="R58ca1e7618ef440e" /><Relationship Type="http://schemas.openxmlformats.org/officeDocument/2006/relationships/slide" Target="/ppt/slides/slide6.xml" Id="R40c500ab61404800" /><Relationship Type="http://schemas.openxmlformats.org/officeDocument/2006/relationships/slide" Target="/ppt/slides/slide7.xml" Id="R99e397b9179741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00e3b2171d46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a010ac88f482a" /><Relationship Type="http://schemas.openxmlformats.org/officeDocument/2006/relationships/theme" Target="/ppt/slideMasters/theme/theme1.xml" Id="Rbbe6d31ac6f24b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ba010ac88f48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9781017674d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6c2c8c20446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234d3b43448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1bfebff9847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29df31ef994b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99d7b983f14c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8725ac8fb44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 MAN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MAN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 MAN GROUP AS ble etablert [år] og holder til i Tomter.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MAN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MAN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MAN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−101 727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198 314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3 036 263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14 823 459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MAN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OLAV VALLE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MAN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Svikebølveien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1825 Tomter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997 635 213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MAN GROUP AS</a:t>
            </a:r>
          </a:p>
        </p:txBody>
      </p:sp>
    </p:spTree>
  </p:cSld>
  <p:clrMapOvr>
    <a:masterClrMapping xmlns:a="http://schemas.openxmlformats.org/drawingml/2006/main"/>
  </p:clrMapOvr>
</p:sld>
</file>