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36380e185d49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aa99dcb8d348ca"/>
  </p:sldMasterIdLst>
  <p:sldIdLst>
    <p:sldId xmlns:r="http://schemas.openxmlformats.org/officeDocument/2006/relationships" id="256" r:id="R984e58f6cc6343db"/>
    <p:sldId xmlns:r="http://schemas.openxmlformats.org/officeDocument/2006/relationships" id="257" r:id="R1b68e8f7fd6e488f"/>
    <p:sldId xmlns:r="http://schemas.openxmlformats.org/officeDocument/2006/relationships" id="258" r:id="Rcfd051e411a64a70"/>
    <p:sldId xmlns:r="http://schemas.openxmlformats.org/officeDocument/2006/relationships" id="259" r:id="R693737b89f904537"/>
    <p:sldId xmlns:r="http://schemas.openxmlformats.org/officeDocument/2006/relationships" id="260" r:id="R5ac7e90164ce43e6"/>
    <p:sldId xmlns:r="http://schemas.openxmlformats.org/officeDocument/2006/relationships" id="261" r:id="R64cd24201a57424b"/>
    <p:sldId xmlns:r="http://schemas.openxmlformats.org/officeDocument/2006/relationships" id="262" r:id="R8f08981b21e643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aa99dcb8d348ca" /><Relationship Type="http://schemas.openxmlformats.org/officeDocument/2006/relationships/slide" Target="/ppt/slides/slide1.xml" Id="R984e58f6cc6343db" /><Relationship Type="http://schemas.openxmlformats.org/officeDocument/2006/relationships/slide" Target="/ppt/slides/slide2.xml" Id="R1b68e8f7fd6e488f" /><Relationship Type="http://schemas.openxmlformats.org/officeDocument/2006/relationships/slide" Target="/ppt/slides/slide3.xml" Id="Rcfd051e411a64a70" /><Relationship Type="http://schemas.openxmlformats.org/officeDocument/2006/relationships/slide" Target="/ppt/slides/slide4.xml" Id="R693737b89f904537" /><Relationship Type="http://schemas.openxmlformats.org/officeDocument/2006/relationships/slide" Target="/ppt/slides/slide5.xml" Id="R5ac7e90164ce43e6" /><Relationship Type="http://schemas.openxmlformats.org/officeDocument/2006/relationships/slide" Target="/ppt/slides/slide6.xml" Id="R64cd24201a57424b" /><Relationship Type="http://schemas.openxmlformats.org/officeDocument/2006/relationships/slide" Target="/ppt/slides/slide7.xml" Id="R8f08981b21e643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e6483121b948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6d43131a24389" /><Relationship Type="http://schemas.openxmlformats.org/officeDocument/2006/relationships/theme" Target="/ppt/slideMasters/theme/theme1.xml" Id="R77617e19ebd540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86d43131a243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4485c732e40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ff6061f0347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8b28449ee4b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1a43d6f2f47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14aa3736147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7ebbf1beb4a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73e3310324b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YBIN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YBIN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YBIN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YBIN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YBIN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YBIN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14 093 260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3 605 466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2 956 111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1 619 337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15 067 491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YBIN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Y-BIN INTERNATIONAL AS  –  72,0 %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JOJO STEUERBERATUNGSGES. MBH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ALEXANDRE WEGENER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JOACHIM SVANTE HASENMÜLLER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YBIN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Bleikeråsen 174A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1387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ch@ybin.no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www.ybin.no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997 586 484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YBIN AS</a:t>
            </a:r>
          </a:p>
        </p:txBody>
      </p:sp>
    </p:spTree>
  </p:cSld>
  <p:clrMapOvr>
    <a:masterClrMapping xmlns:a="http://schemas.openxmlformats.org/drawingml/2006/main"/>
  </p:clrMapOvr>
</p:sld>
</file>