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9984c2ac6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10687dfee43c4"/>
  </p:sldMasterIdLst>
  <p:sldIdLst>
    <p:sldId xmlns:r="http://schemas.openxmlformats.org/officeDocument/2006/relationships" id="256" r:id="R0e0a9b1ca91c4f5f"/>
    <p:sldId xmlns:r="http://schemas.openxmlformats.org/officeDocument/2006/relationships" id="257" r:id="R1a43d8dd14c04787"/>
    <p:sldId xmlns:r="http://schemas.openxmlformats.org/officeDocument/2006/relationships" id="258" r:id="Rbfd6007e15754871"/>
    <p:sldId xmlns:r="http://schemas.openxmlformats.org/officeDocument/2006/relationships" id="259" r:id="R2e7918653fde48cf"/>
    <p:sldId xmlns:r="http://schemas.openxmlformats.org/officeDocument/2006/relationships" id="260" r:id="Rdf7e46c97aa7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10687dfee43c4" /><Relationship Type="http://schemas.openxmlformats.org/officeDocument/2006/relationships/slide" Target="/ppt/slides/slide1.xml" Id="R0e0a9b1ca91c4f5f" /><Relationship Type="http://schemas.openxmlformats.org/officeDocument/2006/relationships/slide" Target="/ppt/slides/slide2.xml" Id="R1a43d8dd14c04787" /><Relationship Type="http://schemas.openxmlformats.org/officeDocument/2006/relationships/slide" Target="/ppt/slides/slide3.xml" Id="Rbfd6007e15754871" /><Relationship Type="http://schemas.openxmlformats.org/officeDocument/2006/relationships/slide" Target="/ppt/slides/slide4.xml" Id="R2e7918653fde48cf" /><Relationship Type="http://schemas.openxmlformats.org/officeDocument/2006/relationships/slide" Target="/ppt/slides/slide5.xml" Id="Rdf7e46c97aa7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ead7f8c74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4d7701b04c4c" /><Relationship Type="http://schemas.openxmlformats.org/officeDocument/2006/relationships/theme" Target="/ppt/slideMasters/theme/theme1.xml" Id="Re2047c46dbc641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94d7701b0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f2dea17b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bffd1af6f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1265ead31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12271db6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c73856e9b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