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d27a607030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ef70a5aad84f94"/>
  </p:sldMasterIdLst>
  <p:sldIdLst>
    <p:sldId xmlns:r="http://schemas.openxmlformats.org/officeDocument/2006/relationships" id="256" r:id="R5cde5cdb2a824f5f"/>
    <p:sldId xmlns:r="http://schemas.openxmlformats.org/officeDocument/2006/relationships" id="257" r:id="R4345d5331f534faf"/>
    <p:sldId xmlns:r="http://schemas.openxmlformats.org/officeDocument/2006/relationships" id="258" r:id="R4c5b9497bf204562"/>
    <p:sldId xmlns:r="http://schemas.openxmlformats.org/officeDocument/2006/relationships" id="259" r:id="R59b1f1fb650f4d4a"/>
    <p:sldId xmlns:r="http://schemas.openxmlformats.org/officeDocument/2006/relationships" id="260" r:id="Rbf422ff3c3534cfc"/>
    <p:sldId xmlns:r="http://schemas.openxmlformats.org/officeDocument/2006/relationships" id="261" r:id="Re45c5291289744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f70a5aad84f94" /><Relationship Type="http://schemas.openxmlformats.org/officeDocument/2006/relationships/slide" Target="/ppt/slides/slide1.xml" Id="R5cde5cdb2a824f5f" /><Relationship Type="http://schemas.openxmlformats.org/officeDocument/2006/relationships/slide" Target="/ppt/slides/slide2.xml" Id="R4345d5331f534faf" /><Relationship Type="http://schemas.openxmlformats.org/officeDocument/2006/relationships/slide" Target="/ppt/slides/slide3.xml" Id="R4c5b9497bf204562" /><Relationship Type="http://schemas.openxmlformats.org/officeDocument/2006/relationships/slide" Target="/ppt/slides/slide4.xml" Id="R59b1f1fb650f4d4a" /><Relationship Type="http://schemas.openxmlformats.org/officeDocument/2006/relationships/slide" Target="/ppt/slides/slide5.xml" Id="Rbf422ff3c3534cfc" /><Relationship Type="http://schemas.openxmlformats.org/officeDocument/2006/relationships/slide" Target="/ppt/slides/slide6.xml" Id="Re45c5291289744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6a0443c1c41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be9c5aa6b4ff3" /><Relationship Type="http://schemas.openxmlformats.org/officeDocument/2006/relationships/theme" Target="/ppt/slideMasters/theme/theme1.xml" Id="R12993bd6e6444b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bbe9c5aa6b4f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fd30e0f044a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50043c18942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c4e10f1394c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ab9e30f2b46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c7ae72fc948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2a242458e48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SPAREBANK1STIFTELSEN HALDEN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SPAREBANK1STIFTELSEN HALDEN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109 301 286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60 588 988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60 588 988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592 495 985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628 164 930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Wiels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post@sparebankstiftelsenhalden.no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www.sparebankstiftelsenhalden.no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