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4d0638d80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9c7783fc64d15"/>
  </p:sldMasterIdLst>
  <p:sldIdLst>
    <p:sldId xmlns:r="http://schemas.openxmlformats.org/officeDocument/2006/relationships" id="256" r:id="Ra13f8d58e1774d26"/>
    <p:sldId xmlns:r="http://schemas.openxmlformats.org/officeDocument/2006/relationships" id="257" r:id="Re6c94256fa934409"/>
    <p:sldId xmlns:r="http://schemas.openxmlformats.org/officeDocument/2006/relationships" id="258" r:id="Rb2070036816847d9"/>
    <p:sldId xmlns:r="http://schemas.openxmlformats.org/officeDocument/2006/relationships" id="259" r:id="Raca80fd5ea724ddb"/>
    <p:sldId xmlns:r="http://schemas.openxmlformats.org/officeDocument/2006/relationships" id="260" r:id="Ra92e4b60e37a46ad"/>
    <p:sldId xmlns:r="http://schemas.openxmlformats.org/officeDocument/2006/relationships" id="261" r:id="Rb315565e63b1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9c7783fc64d15" /><Relationship Type="http://schemas.openxmlformats.org/officeDocument/2006/relationships/slide" Target="/ppt/slides/slide1.xml" Id="Ra13f8d58e1774d26" /><Relationship Type="http://schemas.openxmlformats.org/officeDocument/2006/relationships/slide" Target="/ppt/slides/slide2.xml" Id="Re6c94256fa934409" /><Relationship Type="http://schemas.openxmlformats.org/officeDocument/2006/relationships/slide" Target="/ppt/slides/slide3.xml" Id="Rb2070036816847d9" /><Relationship Type="http://schemas.openxmlformats.org/officeDocument/2006/relationships/slide" Target="/ppt/slides/slide4.xml" Id="Raca80fd5ea724ddb" /><Relationship Type="http://schemas.openxmlformats.org/officeDocument/2006/relationships/slide" Target="/ppt/slides/slide5.xml" Id="Ra92e4b60e37a46ad" /><Relationship Type="http://schemas.openxmlformats.org/officeDocument/2006/relationships/slide" Target="/ppt/slides/slide6.xml" Id="Rb315565e63b1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1092af104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d6d89b4ba4506" /><Relationship Type="http://schemas.openxmlformats.org/officeDocument/2006/relationships/theme" Target="/ppt/slideMasters/theme/theme1.xml" Id="R5a2b2b15e32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d6d89b4ba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cc01c2b7b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bdf20054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41305abf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8cc58709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794cd839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10b31163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