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32054dea2547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58cbf9685c4255"/>
  </p:sldMasterIdLst>
  <p:sldIdLst>
    <p:sldId xmlns:r="http://schemas.openxmlformats.org/officeDocument/2006/relationships" id="256" r:id="Re592fde20db5490f"/>
    <p:sldId xmlns:r="http://schemas.openxmlformats.org/officeDocument/2006/relationships" id="257" r:id="Rbe832e1a60734704"/>
    <p:sldId xmlns:r="http://schemas.openxmlformats.org/officeDocument/2006/relationships" id="258" r:id="R45c3ebb3f0bb4601"/>
    <p:sldId xmlns:r="http://schemas.openxmlformats.org/officeDocument/2006/relationships" id="259" r:id="R54218a9956974cce"/>
    <p:sldId xmlns:r="http://schemas.openxmlformats.org/officeDocument/2006/relationships" id="260" r:id="R7771c45c75f24bbb"/>
    <p:sldId xmlns:r="http://schemas.openxmlformats.org/officeDocument/2006/relationships" id="261" r:id="Rd3feba1cc9ef44f4"/>
    <p:sldId xmlns:r="http://schemas.openxmlformats.org/officeDocument/2006/relationships" id="262" r:id="R20b3a456fcc341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8cbf9685c4255" /><Relationship Type="http://schemas.openxmlformats.org/officeDocument/2006/relationships/slide" Target="/ppt/slides/slide1.xml" Id="Re592fde20db5490f" /><Relationship Type="http://schemas.openxmlformats.org/officeDocument/2006/relationships/slide" Target="/ppt/slides/slide2.xml" Id="Rbe832e1a60734704" /><Relationship Type="http://schemas.openxmlformats.org/officeDocument/2006/relationships/slide" Target="/ppt/slides/slide3.xml" Id="R45c3ebb3f0bb4601" /><Relationship Type="http://schemas.openxmlformats.org/officeDocument/2006/relationships/slide" Target="/ppt/slides/slide4.xml" Id="R54218a9956974cce" /><Relationship Type="http://schemas.openxmlformats.org/officeDocument/2006/relationships/slide" Target="/ppt/slides/slide5.xml" Id="R7771c45c75f24bbb" /><Relationship Type="http://schemas.openxmlformats.org/officeDocument/2006/relationships/slide" Target="/ppt/slides/slide6.xml" Id="Rd3feba1cc9ef44f4" /><Relationship Type="http://schemas.openxmlformats.org/officeDocument/2006/relationships/slide" Target="/ppt/slides/slide7.xml" Id="R20b3a456fcc341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4da72b45c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30c785556464d" /><Relationship Type="http://schemas.openxmlformats.org/officeDocument/2006/relationships/theme" Target="/ppt/slideMasters/theme/theme1.xml" Id="R10fb1755b57241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230c78555646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1749a8fad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5119810b24d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109f82e6542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8787373774c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8f93c9a46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1b43d1eac45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52872798b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LYCHE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LYCHE INVESTERING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16 125 543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16 525 543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BRATTERUD ELISABETH L-K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Stangs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20 71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elisabeth.bratterud@no.ey.com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997 494 954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