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1f7e6c94e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3821a05b642d4"/>
  </p:sldMasterIdLst>
  <p:sldIdLst>
    <p:sldId xmlns:r="http://schemas.openxmlformats.org/officeDocument/2006/relationships" id="256" r:id="Ra5e3aa48dd0e477b"/>
    <p:sldId xmlns:r="http://schemas.openxmlformats.org/officeDocument/2006/relationships" id="257" r:id="R493e68255300469c"/>
    <p:sldId xmlns:r="http://schemas.openxmlformats.org/officeDocument/2006/relationships" id="258" r:id="Rff010241969f4ee8"/>
    <p:sldId xmlns:r="http://schemas.openxmlformats.org/officeDocument/2006/relationships" id="259" r:id="Re26fe09db2a14d6d"/>
    <p:sldId xmlns:r="http://schemas.openxmlformats.org/officeDocument/2006/relationships" id="260" r:id="R64a32b8892c640de"/>
    <p:sldId xmlns:r="http://schemas.openxmlformats.org/officeDocument/2006/relationships" id="261" r:id="R1e1e11fa384d4e87"/>
    <p:sldId xmlns:r="http://schemas.openxmlformats.org/officeDocument/2006/relationships" id="262" r:id="R25d949259214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3821a05b642d4" /><Relationship Type="http://schemas.openxmlformats.org/officeDocument/2006/relationships/slide" Target="/ppt/slides/slide1.xml" Id="Ra5e3aa48dd0e477b" /><Relationship Type="http://schemas.openxmlformats.org/officeDocument/2006/relationships/slide" Target="/ppt/slides/slide2.xml" Id="R493e68255300469c" /><Relationship Type="http://schemas.openxmlformats.org/officeDocument/2006/relationships/slide" Target="/ppt/slides/slide3.xml" Id="Rff010241969f4ee8" /><Relationship Type="http://schemas.openxmlformats.org/officeDocument/2006/relationships/slide" Target="/ppt/slides/slide4.xml" Id="Re26fe09db2a14d6d" /><Relationship Type="http://schemas.openxmlformats.org/officeDocument/2006/relationships/slide" Target="/ppt/slides/slide5.xml" Id="R64a32b8892c640de" /><Relationship Type="http://schemas.openxmlformats.org/officeDocument/2006/relationships/slide" Target="/ppt/slides/slide6.xml" Id="R1e1e11fa384d4e87" /><Relationship Type="http://schemas.openxmlformats.org/officeDocument/2006/relationships/slide" Target="/ppt/slides/slide7.xml" Id="R25d949259214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a9ecf6f3d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6358d1f124068" /><Relationship Type="http://schemas.openxmlformats.org/officeDocument/2006/relationships/theme" Target="/ppt/slideMasters/theme/theme1.xml" Id="R29233b84e33b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6358d1f12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693dad850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7383f516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ab446a4d5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27c6b82c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ea2ec980348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47d09e8f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1aa155891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