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061620228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a7ef0acbf4ad6"/>
  </p:sldMasterIdLst>
  <p:sldIdLst>
    <p:sldId xmlns:r="http://schemas.openxmlformats.org/officeDocument/2006/relationships" id="256" r:id="R6fdc0146d16d49b7"/>
    <p:sldId xmlns:r="http://schemas.openxmlformats.org/officeDocument/2006/relationships" id="257" r:id="R50a07f025eb941ce"/>
    <p:sldId xmlns:r="http://schemas.openxmlformats.org/officeDocument/2006/relationships" id="258" r:id="R874000fb6f3b41f2"/>
    <p:sldId xmlns:r="http://schemas.openxmlformats.org/officeDocument/2006/relationships" id="259" r:id="R5aa77b636b5d441f"/>
    <p:sldId xmlns:r="http://schemas.openxmlformats.org/officeDocument/2006/relationships" id="260" r:id="R4046d96ed04c4551"/>
    <p:sldId xmlns:r="http://schemas.openxmlformats.org/officeDocument/2006/relationships" id="261" r:id="R5201f4118caf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a7ef0acbf4ad6" /><Relationship Type="http://schemas.openxmlformats.org/officeDocument/2006/relationships/slide" Target="/ppt/slides/slide1.xml" Id="R6fdc0146d16d49b7" /><Relationship Type="http://schemas.openxmlformats.org/officeDocument/2006/relationships/slide" Target="/ppt/slides/slide2.xml" Id="R50a07f025eb941ce" /><Relationship Type="http://schemas.openxmlformats.org/officeDocument/2006/relationships/slide" Target="/ppt/slides/slide3.xml" Id="R874000fb6f3b41f2" /><Relationship Type="http://schemas.openxmlformats.org/officeDocument/2006/relationships/slide" Target="/ppt/slides/slide4.xml" Id="R5aa77b636b5d441f" /><Relationship Type="http://schemas.openxmlformats.org/officeDocument/2006/relationships/slide" Target="/ppt/slides/slide5.xml" Id="R4046d96ed04c4551" /><Relationship Type="http://schemas.openxmlformats.org/officeDocument/2006/relationships/slide" Target="/ppt/slides/slide6.xml" Id="R5201f4118caf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419229f5b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6df1aa654993" /><Relationship Type="http://schemas.openxmlformats.org/officeDocument/2006/relationships/theme" Target="/ppt/slideMasters/theme/theme1.xml" Id="R5ada6dc719d74d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f6df1aa65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42d41202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6d1ef92c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b6b008944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b65b6454d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2d531fccd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171817977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