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fe48e3ec0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b95fcecabc42cb"/>
  </p:sldMasterIdLst>
  <p:sldIdLst>
    <p:sldId xmlns:r="http://schemas.openxmlformats.org/officeDocument/2006/relationships" id="256" r:id="R52d05f2d49df4ca0"/>
    <p:sldId xmlns:r="http://schemas.openxmlformats.org/officeDocument/2006/relationships" id="257" r:id="R00b6e47a4ab8457a"/>
    <p:sldId xmlns:r="http://schemas.openxmlformats.org/officeDocument/2006/relationships" id="258" r:id="R5a8f38c72139441d"/>
    <p:sldId xmlns:r="http://schemas.openxmlformats.org/officeDocument/2006/relationships" id="259" r:id="R5bb52eadf5524ab6"/>
    <p:sldId xmlns:r="http://schemas.openxmlformats.org/officeDocument/2006/relationships" id="260" r:id="R633e1e73d80748e0"/>
    <p:sldId xmlns:r="http://schemas.openxmlformats.org/officeDocument/2006/relationships" id="261" r:id="Rec12d621302e4c13"/>
    <p:sldId xmlns:r="http://schemas.openxmlformats.org/officeDocument/2006/relationships" id="262" r:id="R3bb5a1a241d9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95fcecabc42cb" /><Relationship Type="http://schemas.openxmlformats.org/officeDocument/2006/relationships/slide" Target="/ppt/slides/slide1.xml" Id="R52d05f2d49df4ca0" /><Relationship Type="http://schemas.openxmlformats.org/officeDocument/2006/relationships/slide" Target="/ppt/slides/slide2.xml" Id="R00b6e47a4ab8457a" /><Relationship Type="http://schemas.openxmlformats.org/officeDocument/2006/relationships/slide" Target="/ppt/slides/slide3.xml" Id="R5a8f38c72139441d" /><Relationship Type="http://schemas.openxmlformats.org/officeDocument/2006/relationships/slide" Target="/ppt/slides/slide4.xml" Id="R5bb52eadf5524ab6" /><Relationship Type="http://schemas.openxmlformats.org/officeDocument/2006/relationships/slide" Target="/ppt/slides/slide5.xml" Id="R633e1e73d80748e0" /><Relationship Type="http://schemas.openxmlformats.org/officeDocument/2006/relationships/slide" Target="/ppt/slides/slide6.xml" Id="Rec12d621302e4c13" /><Relationship Type="http://schemas.openxmlformats.org/officeDocument/2006/relationships/slide" Target="/ppt/slides/slide7.xml" Id="R3bb5a1a241d9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e1e793368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aab9ced34885" /><Relationship Type="http://schemas.openxmlformats.org/officeDocument/2006/relationships/theme" Target="/ppt/slideMasters/theme/theme1.xml" Id="R67ddc57ff215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aaab9ced3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a24354620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0f5e626c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76f556e99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33842ac3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3f60dd1c6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acb9d2acb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16850a2a2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