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64a34c459344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4de484ff274b1e"/>
  </p:sldMasterIdLst>
  <p:sldIdLst>
    <p:sldId xmlns:r="http://schemas.openxmlformats.org/officeDocument/2006/relationships" id="256" r:id="Rfbe961f45b234d7c"/>
    <p:sldId xmlns:r="http://schemas.openxmlformats.org/officeDocument/2006/relationships" id="257" r:id="Rf28912b0e85644a5"/>
    <p:sldId xmlns:r="http://schemas.openxmlformats.org/officeDocument/2006/relationships" id="258" r:id="R9010673c281840e5"/>
    <p:sldId xmlns:r="http://schemas.openxmlformats.org/officeDocument/2006/relationships" id="259" r:id="R5005aab3527641d7"/>
    <p:sldId xmlns:r="http://schemas.openxmlformats.org/officeDocument/2006/relationships" id="260" r:id="R2d9eb967a7a74d7f"/>
    <p:sldId xmlns:r="http://schemas.openxmlformats.org/officeDocument/2006/relationships" id="261" r:id="R4cf0713571c349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4de484ff274b1e" /><Relationship Type="http://schemas.openxmlformats.org/officeDocument/2006/relationships/slide" Target="/ppt/slides/slide1.xml" Id="Rfbe961f45b234d7c" /><Relationship Type="http://schemas.openxmlformats.org/officeDocument/2006/relationships/slide" Target="/ppt/slides/slide2.xml" Id="Rf28912b0e85644a5" /><Relationship Type="http://schemas.openxmlformats.org/officeDocument/2006/relationships/slide" Target="/ppt/slides/slide3.xml" Id="R9010673c281840e5" /><Relationship Type="http://schemas.openxmlformats.org/officeDocument/2006/relationships/slide" Target="/ppt/slides/slide4.xml" Id="R5005aab3527641d7" /><Relationship Type="http://schemas.openxmlformats.org/officeDocument/2006/relationships/slide" Target="/ppt/slides/slide5.xml" Id="R2d9eb967a7a74d7f" /><Relationship Type="http://schemas.openxmlformats.org/officeDocument/2006/relationships/slide" Target="/ppt/slides/slide6.xml" Id="R4cf0713571c349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eb156158884b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3e8c9adaf4f55" /><Relationship Type="http://schemas.openxmlformats.org/officeDocument/2006/relationships/theme" Target="/ppt/slideMasters/theme/theme1.xml" Id="R3111f3906c624f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43e8c9adaf4f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baf74914b42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10bb1100846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6eb1ca2784d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c20814ece44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73c50105c4f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d7c26dc3946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HØILUND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ruth-marie@hrevisjon.no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997 420 063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REGNSKAP AS</a:t>
            </a:r>
          </a:p>
        </p:txBody>
      </p:sp>
    </p:spTree>
  </p:cSld>
  <p:clrMapOvr>
    <a:masterClrMapping xmlns:a="http://schemas.openxmlformats.org/drawingml/2006/main"/>
  </p:clrMapOvr>
</p:sld>
</file>